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rts/chart4.xml" ContentType="application/vnd.openxmlformats-officedocument.drawingml.chart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notesSlides/notesSlide14.xml" ContentType="application/vnd.openxmlformats-officedocument.presentationml.notesSlide+xml"/>
  <Override PartName="/ppt/tags/tag17.xml" ContentType="application/vnd.openxmlformats-officedocument.presentationml.tags+xml"/>
  <Override PartName="/ppt/notesSlides/notesSlide15.xml" ContentType="application/vnd.openxmlformats-officedocument.presentationml.notesSlide+xml"/>
  <Override PartName="/ppt/tags/tag18.xml" ContentType="application/vnd.openxmlformats-officedocument.presentationml.tags+xml"/>
  <Override PartName="/ppt/notesSlides/notesSlide16.xml" ContentType="application/vnd.openxmlformats-officedocument.presentationml.notesSlide+xml"/>
  <Override PartName="/ppt/tags/tag19.xml" ContentType="application/vnd.openxmlformats-officedocument.presentationml.tags+xml"/>
  <Override PartName="/ppt/notesSlides/notesSlide17.xml" ContentType="application/vnd.openxmlformats-officedocument.presentationml.notesSlide+xml"/>
  <Override PartName="/ppt/tags/tag20.xml" ContentType="application/vnd.openxmlformats-officedocument.presentationml.tags+xml"/>
  <Override PartName="/ppt/notesSlides/notesSlide18.xml" ContentType="application/vnd.openxmlformats-officedocument.presentationml.notesSlide+xml"/>
  <Override PartName="/ppt/tags/tag21.xml" ContentType="application/vnd.openxmlformats-officedocument.presentationml.tags+xml"/>
  <Override PartName="/ppt/notesSlides/notesSlide19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0.xml" ContentType="application/vnd.openxmlformats-officedocument.presentationml.notesSlide+xml"/>
  <Override PartName="/ppt/tags/tag26.xml" ContentType="application/vnd.openxmlformats-officedocument.presentationml.tags+xml"/>
  <Override PartName="/ppt/notesSlides/notesSlide21.xml" ContentType="application/vnd.openxmlformats-officedocument.presentationml.notesSlide+xml"/>
  <Override PartName="/ppt/tags/tag27.xml" ContentType="application/vnd.openxmlformats-officedocument.presentationml.tags+xml"/>
  <Override PartName="/ppt/notesSlides/notesSlide22.xml" ContentType="application/vnd.openxmlformats-officedocument.presentationml.notesSlide+xml"/>
  <Override PartName="/ppt/tags/tag28.xml" ContentType="application/vnd.openxmlformats-officedocument.presentationml.tags+xml"/>
  <Override PartName="/ppt/notesSlides/notesSlide2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3" r:id="rId6"/>
  </p:sldMasterIdLst>
  <p:notesMasterIdLst>
    <p:notesMasterId r:id="rId40"/>
  </p:notesMasterIdLst>
  <p:handoutMasterIdLst>
    <p:handoutMasterId r:id="rId41"/>
  </p:handoutMasterIdLst>
  <p:sldIdLst>
    <p:sldId id="383" r:id="rId7"/>
    <p:sldId id="375" r:id="rId8"/>
    <p:sldId id="418" r:id="rId9"/>
    <p:sldId id="384" r:id="rId10"/>
    <p:sldId id="419" r:id="rId11"/>
    <p:sldId id="403" r:id="rId12"/>
    <p:sldId id="420" r:id="rId13"/>
    <p:sldId id="388" r:id="rId14"/>
    <p:sldId id="421" r:id="rId15"/>
    <p:sldId id="422" r:id="rId16"/>
    <p:sldId id="423" r:id="rId17"/>
    <p:sldId id="379" r:id="rId18"/>
    <p:sldId id="424" r:id="rId19"/>
    <p:sldId id="404" r:id="rId20"/>
    <p:sldId id="405" r:id="rId21"/>
    <p:sldId id="434" r:id="rId22"/>
    <p:sldId id="407" r:id="rId23"/>
    <p:sldId id="425" r:id="rId24"/>
    <p:sldId id="426" r:id="rId25"/>
    <p:sldId id="427" r:id="rId26"/>
    <p:sldId id="428" r:id="rId27"/>
    <p:sldId id="409" r:id="rId28"/>
    <p:sldId id="429" r:id="rId29"/>
    <p:sldId id="430" r:id="rId30"/>
    <p:sldId id="414" r:id="rId31"/>
    <p:sldId id="431" r:id="rId32"/>
    <p:sldId id="432" r:id="rId33"/>
    <p:sldId id="411" r:id="rId34"/>
    <p:sldId id="433" r:id="rId35"/>
    <p:sldId id="412" r:id="rId36"/>
    <p:sldId id="416" r:id="rId37"/>
    <p:sldId id="417" r:id="rId38"/>
    <p:sldId id="435" r:id="rId39"/>
  </p:sldIdLst>
  <p:sldSz cx="14630400" cy="8229600"/>
  <p:notesSz cx="6797675" cy="9926638"/>
  <p:defaultTextStyle>
    <a:defPPr>
      <a:defRPr lang="en-US"/>
    </a:defPPr>
    <a:lvl1pPr marL="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71A2E2D2-9104-4537-AB5D-694F49ECB437}">
          <p14:sldIdLst>
            <p14:sldId id="383"/>
            <p14:sldId id="375"/>
            <p14:sldId id="418"/>
            <p14:sldId id="384"/>
            <p14:sldId id="419"/>
            <p14:sldId id="403"/>
            <p14:sldId id="420"/>
            <p14:sldId id="388"/>
            <p14:sldId id="421"/>
            <p14:sldId id="422"/>
            <p14:sldId id="423"/>
            <p14:sldId id="379"/>
            <p14:sldId id="424"/>
            <p14:sldId id="404"/>
            <p14:sldId id="405"/>
            <p14:sldId id="434"/>
            <p14:sldId id="407"/>
            <p14:sldId id="425"/>
            <p14:sldId id="426"/>
            <p14:sldId id="427"/>
            <p14:sldId id="428"/>
            <p14:sldId id="409"/>
            <p14:sldId id="429"/>
            <p14:sldId id="430"/>
            <p14:sldId id="414"/>
            <p14:sldId id="431"/>
            <p14:sldId id="432"/>
            <p14:sldId id="411"/>
            <p14:sldId id="433"/>
            <p14:sldId id="412"/>
            <p14:sldId id="416"/>
            <p14:sldId id="417"/>
            <p14:sldId id="4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4656" userDrawn="1">
          <p15:clr>
            <a:srgbClr val="A4A3A4"/>
          </p15:clr>
        </p15:guide>
        <p15:guide id="3" orient="horz" pos="4320" userDrawn="1">
          <p15:clr>
            <a:srgbClr val="A4A3A4"/>
          </p15:clr>
        </p15:guide>
        <p15:guide id="4" pos="1752" userDrawn="1">
          <p15:clr>
            <a:srgbClr val="A4A3A4"/>
          </p15:clr>
        </p15:guide>
        <p15:guide id="5" pos="75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eo Martinelli" initials="MM" lastIdx="1" clrIdx="0">
    <p:extLst>
      <p:ext uri="{19B8F6BF-5375-455C-9EA6-DF929625EA0E}">
        <p15:presenceInfo xmlns:p15="http://schemas.microsoft.com/office/powerpoint/2012/main" userId="001ba9e60bdad5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ED8B00"/>
    <a:srgbClr val="FFC000"/>
    <a:srgbClr val="92D050"/>
    <a:srgbClr val="85BB23"/>
    <a:srgbClr val="8C4799"/>
    <a:srgbClr val="7E878D"/>
    <a:srgbClr val="19A499"/>
    <a:srgbClr val="00B050"/>
    <a:srgbClr val="ADE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3" autoAdjust="0"/>
    <p:restoredTop sz="86427" autoAdjust="0"/>
  </p:normalViewPr>
  <p:slideViewPr>
    <p:cSldViewPr snapToGrid="0">
      <p:cViewPr varScale="1">
        <p:scale>
          <a:sx n="78" d="100"/>
          <a:sy n="78" d="100"/>
        </p:scale>
        <p:origin x="114" y="498"/>
      </p:cViewPr>
      <p:guideLst>
        <p:guide orient="horz" pos="1392"/>
        <p:guide pos="4656"/>
        <p:guide orient="horz" pos="4320"/>
        <p:guide pos="1752"/>
        <p:guide pos="7584"/>
      </p:guideLst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8731"/>
    </p:cViewPr>
  </p:sorterViewPr>
  <p:notesViewPr>
    <p:cSldViewPr snapToGrid="0">
      <p:cViewPr>
        <p:scale>
          <a:sx n="150" d="100"/>
          <a:sy n="150" d="100"/>
        </p:scale>
        <p:origin x="2496" y="-114"/>
      </p:cViewPr>
      <p:guideLst>
        <p:guide orient="horz" pos="2928"/>
        <p:guide pos="2168"/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commentAuthors" Target="comment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2644696968694906E-2"/>
          <c:y val="0.12339637898503766"/>
          <c:w val="0.42361404211451414"/>
          <c:h val="0.75575669119291622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3990341698653666"/>
          <c:y val="0.32600002293959429"/>
          <c:w val="0.45450816628890878"/>
          <c:h val="0.3978445383693388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492483254527092"/>
          <c:y val="3.3371029409482771E-2"/>
          <c:w val="0.71288540075124229"/>
          <c:h val="0.82613278453729266"/>
        </c:manualLayout>
      </c:layout>
      <c:barChart>
        <c:barDir val="col"/>
        <c:grouping val="stacked"/>
        <c:varyColors val="0"/>
        <c:ser>
          <c:idx val="1"/>
          <c:order val="1"/>
          <c:tx>
            <c:strRef>
              <c:f>Foglio1!$C$1</c:f>
              <c:strCache>
                <c:ptCount val="1"/>
                <c:pt idx="0">
                  <c:v>A valore</c:v>
                </c:pt>
              </c:strCache>
            </c:strRef>
          </c:tx>
          <c:spPr>
            <a:solidFill>
              <a:srgbClr val="85BB23"/>
            </a:solidFill>
          </c:spPr>
          <c:invertIfNegative val="0"/>
          <c:dLbls>
            <c:dLbl>
              <c:idx val="1"/>
              <c:layout>
                <c:manualLayout>
                  <c:x val="-9.4001525609689648E-2"/>
                  <c:y val="-3.799772540818968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9FF-4CA1-B0D8-17A4EC8B4AEF}"/>
                </c:ext>
              </c:extLst>
            </c:dLbl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Foglio1!$A$2:$A$4</c:f>
              <c:strCache>
                <c:ptCount val="3"/>
                <c:pt idx="0">
                  <c:v>F301 </c:v>
                </c:pt>
                <c:pt idx="1">
                  <c:v>F306</c:v>
                </c:pt>
                <c:pt idx="2">
                  <c:v>FIS9</c:v>
                </c:pt>
              </c:strCache>
            </c:strRef>
          </c:cat>
          <c:val>
            <c:numRef>
              <c:f>Foglio1!$C$2:$C$4</c:f>
              <c:numCache>
                <c:formatCode>General</c:formatCode>
                <c:ptCount val="3"/>
                <c:pt idx="0">
                  <c:v>68</c:v>
                </c:pt>
                <c:pt idx="1">
                  <c:v>2.6</c:v>
                </c:pt>
                <c:pt idx="2">
                  <c:v>107.3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9FF-4CA1-B0D8-17A4EC8B4AE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Necessarie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Lbls>
            <c:dLbl>
              <c:idx val="1"/>
              <c:layout>
                <c:manualLayout>
                  <c:x val="7.3198704969496736E-2"/>
                  <c:y val="-6.6370471391536817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9FF-4CA1-B0D8-17A4EC8B4AEF}"/>
                </c:ext>
              </c:extLst>
            </c:dLbl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Foglio1!$A$2:$A$4</c:f>
              <c:strCache>
                <c:ptCount val="3"/>
                <c:pt idx="0">
                  <c:v>F301 </c:v>
                </c:pt>
                <c:pt idx="1">
                  <c:v>F306</c:v>
                </c:pt>
                <c:pt idx="2">
                  <c:v>FIS9</c:v>
                </c:pt>
              </c:strCache>
            </c:strRef>
          </c:cat>
          <c:val>
            <c:numRef>
              <c:f>Foglio1!$D$2:$D$4</c:f>
              <c:numCache>
                <c:formatCode>General</c:formatCode>
                <c:ptCount val="3"/>
                <c:pt idx="0">
                  <c:v>104.4</c:v>
                </c:pt>
                <c:pt idx="1">
                  <c:v>7.3</c:v>
                </c:pt>
                <c:pt idx="2">
                  <c:v>61.5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9FF-4CA1-B0D8-17A4EC8B4AEF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Perdite</c:v>
                </c:pt>
              </c:strCache>
            </c:strRef>
          </c:tx>
          <c:spPr>
            <a:solidFill>
              <a:srgbClr val="C00000"/>
            </a:solidFill>
          </c:spPr>
          <c:invertIfNegative val="0"/>
          <c:dLbls>
            <c:dLbl>
              <c:idx val="1"/>
              <c:layout>
                <c:manualLayout>
                  <c:x val="-7.4209616753075164E-2"/>
                  <c:y val="-5.935776579986870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9FF-4CA1-B0D8-17A4EC8B4AEF}"/>
                </c:ext>
              </c:extLst>
            </c:dLbl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Foglio1!$A$2:$A$4</c:f>
              <c:strCache>
                <c:ptCount val="3"/>
                <c:pt idx="0">
                  <c:v>F301 </c:v>
                </c:pt>
                <c:pt idx="1">
                  <c:v>F306</c:v>
                </c:pt>
                <c:pt idx="2">
                  <c:v>FIS9</c:v>
                </c:pt>
              </c:strCache>
            </c:strRef>
          </c:cat>
          <c:val>
            <c:numRef>
              <c:f>Foglio1!$E$2:$E$4</c:f>
              <c:numCache>
                <c:formatCode>General</c:formatCode>
                <c:ptCount val="3"/>
                <c:pt idx="0">
                  <c:v>148.30000000000001</c:v>
                </c:pt>
                <c:pt idx="1">
                  <c:v>18.7</c:v>
                </c:pt>
                <c:pt idx="2">
                  <c:v>140.69999999999999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9FF-4CA1-B0D8-17A4EC8B4AE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95431296"/>
        <c:axId val="95441280"/>
      </c:barChart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Takt Time</c:v>
                </c:pt>
              </c:strCache>
            </c:strRef>
          </c:tx>
          <c:dLbls>
            <c:dLbl>
              <c:idx val="0"/>
              <c:layout>
                <c:manualLayout>
                  <c:x val="-0.17437982408150327"/>
                  <c:y val="-2.5111675499987752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9FF-4CA1-B0D8-17A4EC8B4AE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9FF-4CA1-B0D8-17A4EC8B4AEF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9FF-4CA1-B0D8-17A4EC8B4AEF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9FF-4CA1-B0D8-17A4EC8B4AEF}"/>
                </c:ext>
              </c:extLst>
            </c:dLbl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Foglio1!$A$2:$A$4</c:f>
              <c:strCache>
                <c:ptCount val="3"/>
                <c:pt idx="0">
                  <c:v>F301 </c:v>
                </c:pt>
                <c:pt idx="1">
                  <c:v>F306</c:v>
                </c:pt>
                <c:pt idx="2">
                  <c:v>FIS9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274</c:v>
                </c:pt>
                <c:pt idx="1">
                  <c:v>274</c:v>
                </c:pt>
                <c:pt idx="2">
                  <c:v>274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B9FF-4CA1-B0D8-17A4EC8B4A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5431296"/>
        <c:axId val="95441280"/>
      </c:lineChart>
      <c:catAx>
        <c:axId val="954312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95441280"/>
        <c:crosses val="autoZero"/>
        <c:auto val="1"/>
        <c:lblAlgn val="ctr"/>
        <c:lblOffset val="100"/>
        <c:noMultiLvlLbl val="0"/>
      </c:catAx>
      <c:valAx>
        <c:axId val="954412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it-IT" dirty="0"/>
                  <a:t>Secondi</a:t>
                </a:r>
              </a:p>
            </c:rich>
          </c:tx>
          <c:layout>
            <c:manualLayout>
              <c:xMode val="edge"/>
              <c:yMode val="edge"/>
              <c:x val="2.0808670825670034E-2"/>
              <c:y val="0.3588307457257265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9543129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8.2644696968694906E-2"/>
          <c:y val="0.12339637898503766"/>
          <c:w val="0.42361404211451414"/>
          <c:h val="0.75575669119291622"/>
        </c:manualLayout>
      </c:layout>
      <c:doughnut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Quantificazione degli sprechi</c:v>
                </c:pt>
              </c:strCache>
            </c:strRef>
          </c:tx>
          <c:dPt>
            <c:idx val="0"/>
            <c:bubble3D val="0"/>
            <c:spPr>
              <a:solidFill>
                <a:srgbClr val="85BB2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E86-47AE-AD93-226C7A7FC023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E86-47AE-AD93-226C7A7FC023}"/>
              </c:ext>
            </c:extLst>
          </c:dPt>
          <c:dPt>
            <c:idx val="2"/>
            <c:bubble3D val="0"/>
            <c:spPr>
              <a:solidFill>
                <a:srgbClr val="C0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E86-47AE-AD93-226C7A7FC023}"/>
              </c:ext>
            </c:extLst>
          </c:dPt>
          <c:dLbls>
            <c:dLbl>
              <c:idx val="0"/>
              <c:layout>
                <c:manualLayout>
                  <c:x val="0.10206052976969036"/>
                  <c:y val="-8.7399854333576138E-2"/>
                </c:manualLayout>
              </c:layout>
              <c:tx>
                <c:rich>
                  <a:bodyPr/>
                  <a:lstStyle/>
                  <a:p>
                    <a:fld id="{C3679C8B-376F-4209-B0BB-73B21A993D9E}" type="VALUE">
                      <a:rPr lang="en-US" sz="1800"/>
                      <a:pPr/>
                      <a:t>[VALORE]</a:t>
                    </a:fld>
                    <a:endParaRPr lang="it-IT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E86-47AE-AD93-226C7A7FC023}"/>
                </c:ext>
              </c:extLst>
            </c:dLbl>
            <c:dLbl>
              <c:idx val="1"/>
              <c:layout>
                <c:manualLayout>
                  <c:x val="0.11022537215126553"/>
                  <c:y val="8.73998543335761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D3E4795-DF3E-4B0D-9E0A-BAAAAEAE3887}" type="VALUE">
                      <a:rPr lang="en-US" sz="1800"/>
                      <a:pPr>
                        <a:defRPr/>
                      </a:pPr>
                      <a:t>[VALORE]</a:t>
                    </a:fld>
                    <a:endParaRPr lang="it-IT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it-IT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5759611610663025E-2"/>
                      <c:h val="9.8233937982806774E-2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E86-47AE-AD93-226C7A7FC023}"/>
                </c:ext>
              </c:extLst>
            </c:dLbl>
            <c:dLbl>
              <c:idx val="2"/>
              <c:layout>
                <c:manualLayout>
                  <c:x val="-7.0022202585169113E-2"/>
                  <c:y val="-0.20393299344501095"/>
                </c:manualLayout>
              </c:layout>
              <c:tx>
                <c:rich>
                  <a:bodyPr/>
                  <a:lstStyle/>
                  <a:p>
                    <a:fld id="{B50E5CB7-77B5-4C56-B489-86D9C1A7679E}" type="VALUE">
                      <a:rPr lang="en-US" sz="1800"/>
                      <a:pPr/>
                      <a:t>[VALORE]</a:t>
                    </a:fld>
                    <a:endParaRPr lang="it-IT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E86-47AE-AD93-226C7A7FC02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it-I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Foglio1!$A$2:$A$4</c:f>
              <c:strCache>
                <c:ptCount val="3"/>
                <c:pt idx="0">
                  <c:v>A valore aggiunto - VA</c:v>
                </c:pt>
                <c:pt idx="1">
                  <c:v>A semi valore aggiunto - SVA</c:v>
                </c:pt>
                <c:pt idx="2">
                  <c:v>Non a valore aggiunto - NVA</c:v>
                </c:pt>
              </c:strCache>
            </c:strRef>
          </c:cat>
          <c:val>
            <c:numRef>
              <c:f>Foglio1!$B$2:$B$4</c:f>
              <c:numCache>
                <c:formatCode>0%</c:formatCode>
                <c:ptCount val="3"/>
                <c:pt idx="0">
                  <c:v>0.27</c:v>
                </c:pt>
                <c:pt idx="1">
                  <c:v>0.26</c:v>
                </c:pt>
                <c:pt idx="2">
                  <c:v>0.47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E86-47AE-AD93-226C7A7FC0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legendEntry>
      <c:layout>
        <c:manualLayout>
          <c:xMode val="edge"/>
          <c:yMode val="edge"/>
          <c:x val="0.53990341698653666"/>
          <c:y val="0.32600002293959429"/>
          <c:w val="0.45450816628890878"/>
          <c:h val="0.3978445383693388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492483254527092"/>
          <c:y val="3.3371029409482771E-2"/>
          <c:w val="0.65753062613553726"/>
          <c:h val="0.82613278453729266"/>
        </c:manualLayout>
      </c:layout>
      <c:barChart>
        <c:barDir val="col"/>
        <c:grouping val="stacked"/>
        <c:varyColors val="0"/>
        <c:ser>
          <c:idx val="1"/>
          <c:order val="1"/>
          <c:tx>
            <c:strRef>
              <c:f>Foglio1!$C$1</c:f>
              <c:strCache>
                <c:ptCount val="1"/>
                <c:pt idx="0">
                  <c:v>A valore</c:v>
                </c:pt>
              </c:strCache>
            </c:strRef>
          </c:tx>
          <c:spPr>
            <a:solidFill>
              <a:srgbClr val="85BB23"/>
            </a:solidFill>
          </c:spPr>
          <c:invertIfNegative val="0"/>
          <c:dLbls>
            <c:dLbl>
              <c:idx val="1"/>
              <c:layout>
                <c:manualLayout>
                  <c:x val="-9.4001525609689648E-2"/>
                  <c:y val="-3.799772540818968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870-4601-8A17-3A00B37B54AD}"/>
                </c:ext>
              </c:extLst>
            </c:dLbl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Foglio1!$A$2:$A$4</c:f>
              <c:strCache>
                <c:ptCount val="3"/>
                <c:pt idx="0">
                  <c:v>F301 </c:v>
                </c:pt>
                <c:pt idx="1">
                  <c:v>F306</c:v>
                </c:pt>
                <c:pt idx="2">
                  <c:v>FIS9</c:v>
                </c:pt>
              </c:strCache>
            </c:strRef>
          </c:cat>
          <c:val>
            <c:numRef>
              <c:f>Foglio1!$C$2:$C$4</c:f>
              <c:numCache>
                <c:formatCode>General</c:formatCode>
                <c:ptCount val="3"/>
                <c:pt idx="0">
                  <c:v>68</c:v>
                </c:pt>
                <c:pt idx="1">
                  <c:v>2.6</c:v>
                </c:pt>
                <c:pt idx="2">
                  <c:v>107.3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870-4601-8A17-3A00B37B54AD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Necessarie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Lbls>
            <c:dLbl>
              <c:idx val="1"/>
              <c:layout>
                <c:manualLayout>
                  <c:x val="7.3198704969496736E-2"/>
                  <c:y val="-6.6370471391536817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D870-4601-8A17-3A00B37B54AD}"/>
                </c:ext>
              </c:extLst>
            </c:dLbl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Foglio1!$A$2:$A$4</c:f>
              <c:strCache>
                <c:ptCount val="3"/>
                <c:pt idx="0">
                  <c:v>F301 </c:v>
                </c:pt>
                <c:pt idx="1">
                  <c:v>F306</c:v>
                </c:pt>
                <c:pt idx="2">
                  <c:v>FIS9</c:v>
                </c:pt>
              </c:strCache>
            </c:strRef>
          </c:cat>
          <c:val>
            <c:numRef>
              <c:f>Foglio1!$D$2:$D$4</c:f>
              <c:numCache>
                <c:formatCode>General</c:formatCode>
                <c:ptCount val="3"/>
                <c:pt idx="0">
                  <c:v>104.4</c:v>
                </c:pt>
                <c:pt idx="1">
                  <c:v>7.3</c:v>
                </c:pt>
                <c:pt idx="2">
                  <c:v>61.5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870-4601-8A17-3A00B37B54AD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Perdite</c:v>
                </c:pt>
              </c:strCache>
            </c:strRef>
          </c:tx>
          <c:spPr>
            <a:solidFill>
              <a:srgbClr val="C00000"/>
            </a:solidFill>
          </c:spPr>
          <c:invertIfNegative val="0"/>
          <c:dLbls>
            <c:dLbl>
              <c:idx val="1"/>
              <c:layout>
                <c:manualLayout>
                  <c:x val="-7.4209616753075164E-2"/>
                  <c:y val="-5.935776579986870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D870-4601-8A17-3A00B37B54AD}"/>
                </c:ext>
              </c:extLst>
            </c:dLbl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Foglio1!$A$2:$A$4</c:f>
              <c:strCache>
                <c:ptCount val="3"/>
                <c:pt idx="0">
                  <c:v>F301 </c:v>
                </c:pt>
                <c:pt idx="1">
                  <c:v>F306</c:v>
                </c:pt>
                <c:pt idx="2">
                  <c:v>FIS9</c:v>
                </c:pt>
              </c:strCache>
            </c:strRef>
          </c:cat>
          <c:val>
            <c:numRef>
              <c:f>Foglio1!$E$2:$E$4</c:f>
              <c:numCache>
                <c:formatCode>General</c:formatCode>
                <c:ptCount val="3"/>
                <c:pt idx="0">
                  <c:v>148.30000000000001</c:v>
                </c:pt>
                <c:pt idx="1">
                  <c:v>18.7</c:v>
                </c:pt>
                <c:pt idx="2">
                  <c:v>140.69999999999999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870-4601-8A17-3A00B37B54A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95431296"/>
        <c:axId val="95441280"/>
      </c:barChart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Takt Time</c:v>
                </c:pt>
              </c:strCache>
            </c:strRef>
          </c:tx>
          <c:dLbls>
            <c:dLbl>
              <c:idx val="0"/>
              <c:layout>
                <c:manualLayout>
                  <c:x val="-0.11650893506428153"/>
                  <c:y val="1.8102183422755002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870-4601-8A17-3A00B37B54AD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870-4601-8A17-3A00B37B54AD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D870-4601-8A17-3A00B37B54AD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870-4601-8A17-3A00B37B54AD}"/>
                </c:ext>
              </c:extLst>
            </c:dLbl>
            <c:spPr>
              <a:noFill/>
              <a:ln>
                <a:noFill/>
              </a:ln>
              <a:effectLst/>
            </c:sp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Foglio1!$A$2:$A$4</c:f>
              <c:strCache>
                <c:ptCount val="3"/>
                <c:pt idx="0">
                  <c:v>F301 </c:v>
                </c:pt>
                <c:pt idx="1">
                  <c:v>F306</c:v>
                </c:pt>
                <c:pt idx="2">
                  <c:v>FIS9</c:v>
                </c:pt>
              </c:strCache>
            </c:strRef>
          </c:cat>
          <c:val>
            <c:numRef>
              <c:f>Foglio1!$B$2:$B$4</c:f>
              <c:numCache>
                <c:formatCode>General</c:formatCode>
                <c:ptCount val="3"/>
                <c:pt idx="0">
                  <c:v>274</c:v>
                </c:pt>
                <c:pt idx="1">
                  <c:v>274</c:v>
                </c:pt>
                <c:pt idx="2">
                  <c:v>274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D870-4601-8A17-3A00B37B54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5431296"/>
        <c:axId val="95441280"/>
      </c:lineChart>
      <c:catAx>
        <c:axId val="954312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95441280"/>
        <c:crosses val="autoZero"/>
        <c:auto val="1"/>
        <c:lblAlgn val="ctr"/>
        <c:lblOffset val="100"/>
        <c:noMultiLvlLbl val="0"/>
      </c:catAx>
      <c:valAx>
        <c:axId val="9544128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it-IT" dirty="0"/>
                  <a:t>Secondi</a:t>
                </a:r>
              </a:p>
            </c:rich>
          </c:tx>
          <c:layout>
            <c:manualLayout>
              <c:xMode val="edge"/>
              <c:yMode val="edge"/>
              <c:x val="5.85505083710166E-2"/>
              <c:y val="0.3480272363001859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9543129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2608548768298629"/>
          <c:y val="0.4161266635634352"/>
          <c:w val="0.15101153642966525"/>
          <c:h val="0.22392468947269564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  <c:userShapes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Foglio1!$C$1</c:f>
              <c:strCache>
                <c:ptCount val="1"/>
                <c:pt idx="0">
                  <c:v>A valore</c:v>
                </c:pt>
              </c:strCache>
            </c:strRef>
          </c:tx>
          <c:spPr>
            <a:solidFill>
              <a:srgbClr val="85BB23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Foglio1!$A$2:$A$3</c:f>
              <c:strCache>
                <c:ptCount val="2"/>
                <c:pt idx="0">
                  <c:v>Fase 1</c:v>
                </c:pt>
                <c:pt idx="1">
                  <c:v>Fase 2</c:v>
                </c:pt>
              </c:strCache>
            </c:strRef>
          </c:cat>
          <c:val>
            <c:numRef>
              <c:f>Foglio1!$C$2:$C$3</c:f>
              <c:numCache>
                <c:formatCode>General</c:formatCode>
                <c:ptCount val="2"/>
                <c:pt idx="0">
                  <c:v>69.900000000000006</c:v>
                </c:pt>
                <c:pt idx="1">
                  <c:v>109.4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789-4D4F-B9E9-B7E1629FEC9F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Necessaria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Foglio1!$A$2:$A$3</c:f>
              <c:strCache>
                <c:ptCount val="2"/>
                <c:pt idx="0">
                  <c:v>Fase 1</c:v>
                </c:pt>
                <c:pt idx="1">
                  <c:v>Fase 2</c:v>
                </c:pt>
              </c:strCache>
            </c:strRef>
          </c:cat>
          <c:val>
            <c:numRef>
              <c:f>Foglio1!$D$2:$D$3</c:f>
              <c:numCache>
                <c:formatCode>General</c:formatCode>
                <c:ptCount val="2"/>
                <c:pt idx="0">
                  <c:v>104.9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789-4D4F-B9E9-B7E1629FEC9F}"/>
            </c:ext>
          </c:extLst>
        </c:ser>
        <c:ser>
          <c:idx val="3"/>
          <c:order val="3"/>
          <c:tx>
            <c:strRef>
              <c:f>Foglio1!$E$1</c:f>
              <c:strCache>
                <c:ptCount val="1"/>
                <c:pt idx="0">
                  <c:v>Non valore</c:v>
                </c:pt>
              </c:strCache>
            </c:strRef>
          </c:tx>
          <c:spPr>
            <a:solidFill>
              <a:srgbClr val="C00000"/>
            </a:solidFill>
          </c:spPr>
          <c:invertIfNegative val="0"/>
          <c:dLbls>
            <c:dLbl>
              <c:idx val="0"/>
              <c:layout>
                <c:manualLayout>
                  <c:x val="-8.8157894736842102E-2"/>
                  <c:y val="-5.252100840336134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9789-4D4F-B9E9-B7E1629FEC9F}"/>
                </c:ext>
              </c:extLst>
            </c:dLbl>
            <c:dLbl>
              <c:idx val="1"/>
              <c:layout>
                <c:manualLayout>
                  <c:x val="-8.6842105263157901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789-4D4F-B9E9-B7E1629FEC9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Foglio1!$A$2:$A$3</c:f>
              <c:strCache>
                <c:ptCount val="2"/>
                <c:pt idx="0">
                  <c:v>Fase 1</c:v>
                </c:pt>
                <c:pt idx="1">
                  <c:v>Fase 2</c:v>
                </c:pt>
              </c:strCache>
            </c:strRef>
          </c:cat>
          <c:val>
            <c:numRef>
              <c:f>Foglio1!$E$2:$E$3</c:f>
              <c:numCache>
                <c:formatCode>General</c:formatCode>
                <c:ptCount val="2"/>
                <c:pt idx="0">
                  <c:v>7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789-4D4F-B9E9-B7E1629FE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99051008"/>
        <c:axId val="99052544"/>
      </c:barChart>
      <c:lineChart>
        <c:grouping val="standar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Takt Time</c:v>
                </c:pt>
              </c:strCache>
            </c:strRef>
          </c:tx>
          <c:dLbls>
            <c:dLbl>
              <c:idx val="0"/>
              <c:layout>
                <c:manualLayout>
                  <c:x val="-0.28289473684210525"/>
                  <c:y val="1.2035925385733187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789-4D4F-B9E9-B7E1629FEC9F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789-4D4F-B9E9-B7E1629FEC9F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Foglio1!$A$2:$A$3</c:f>
              <c:strCache>
                <c:ptCount val="2"/>
                <c:pt idx="0">
                  <c:v>Fase 1</c:v>
                </c:pt>
                <c:pt idx="1">
                  <c:v>Fase 2</c:v>
                </c:pt>
              </c:strCache>
            </c:strRef>
          </c:cat>
          <c:val>
            <c:numRef>
              <c:f>Foglio1!$B$2:$B$3</c:f>
              <c:numCache>
                <c:formatCode>General</c:formatCode>
                <c:ptCount val="2"/>
                <c:pt idx="0">
                  <c:v>274</c:v>
                </c:pt>
                <c:pt idx="1">
                  <c:v>274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9789-4D4F-B9E9-B7E1629FEC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051008"/>
        <c:axId val="99052544"/>
      </c:lineChart>
      <c:catAx>
        <c:axId val="990510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99052544"/>
        <c:crosses val="autoZero"/>
        <c:auto val="1"/>
        <c:lblAlgn val="ctr"/>
        <c:lblOffset val="100"/>
        <c:noMultiLvlLbl val="0"/>
      </c:catAx>
      <c:valAx>
        <c:axId val="9905254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it-IT" dirty="0"/>
                  <a:t>Secondi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99051008"/>
        <c:crosses val="autoZero"/>
        <c:crossBetween val="between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814147-E1F7-473D-AE2E-EB3F79592F4D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29ACDB2-03D7-4B05-B54E-DCA359863597}">
      <dgm:prSet phldrT="[Testo]" custT="1"/>
      <dgm:spPr/>
      <dgm:t>
        <a:bodyPr/>
        <a:lstStyle/>
        <a:p>
          <a:r>
            <a:rPr lang="it-IT" sz="4000" dirty="0">
              <a:latin typeface="Source Sans Pro" panose="020B0503030403020204" pitchFamily="34" charset="0"/>
            </a:rPr>
            <a:t>MUDA</a:t>
          </a:r>
        </a:p>
      </dgm:t>
    </dgm:pt>
    <dgm:pt modelId="{0EF606DD-36A6-4D2F-85D4-430D7EE3A462}" type="parTrans" cxnId="{B330B2B8-7BCA-410B-BD7E-B4C85E29039A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54C4895B-29A0-48D8-A8E6-2A82C13503A3}" type="sibTrans" cxnId="{B330B2B8-7BCA-410B-BD7E-B4C85E29039A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B1431F2F-D3A4-4CB3-80E2-08DDAAF26BB2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Difetti</a:t>
          </a:r>
        </a:p>
      </dgm:t>
    </dgm:pt>
    <dgm:pt modelId="{8B5BE305-FEF8-412E-92AA-120E6BC9945D}" type="parTrans" cxnId="{0E76E76E-3DF2-4FE1-BD8A-3F865E3BB843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B615D651-3649-4AD6-A969-99E8C8E8B3F1}" type="sibTrans" cxnId="{0E76E76E-3DF2-4FE1-BD8A-3F865E3BB843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B15696BC-F617-4D85-BE1E-265E68DCDB95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Sovra produzione</a:t>
          </a:r>
        </a:p>
      </dgm:t>
    </dgm:pt>
    <dgm:pt modelId="{1F2F8BEC-CB75-4A67-82BC-BF1CB439354B}" type="parTrans" cxnId="{E20EC4ED-9D56-46BB-9512-47C50D841D12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19379436-F5A7-48A4-8664-8BBAFE05CD72}" type="sibTrans" cxnId="{E20EC4ED-9D56-46BB-9512-47C50D841D12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D66208A2-A392-486F-B1FC-764801E4942E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Movimenti inutili </a:t>
          </a:r>
        </a:p>
      </dgm:t>
    </dgm:pt>
    <dgm:pt modelId="{4E6E2493-DED7-47AE-89FA-A3503B19E0A4}" type="parTrans" cxnId="{FD163B03-44A4-4421-BC0D-CC487DAB29FE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616982F6-2A9A-4213-AC5E-BA11618F914F}" type="sibTrans" cxnId="{FD163B03-44A4-4421-BC0D-CC487DAB29FE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2226EC12-5E41-437C-889A-58703A277AE4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Processi inutili</a:t>
          </a:r>
        </a:p>
      </dgm:t>
    </dgm:pt>
    <dgm:pt modelId="{5F9C895A-40CE-4EE4-A69E-EE6F7E983683}" type="parTrans" cxnId="{19712258-D309-4971-A95F-482172223EFD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45E2F575-9A2F-4176-990C-02E452CFCC9F}" type="sibTrans" cxnId="{19712258-D309-4971-A95F-482172223EFD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F8FB32B2-D513-49CD-A31A-8A99354184FB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Trasporti</a:t>
          </a:r>
        </a:p>
      </dgm:t>
    </dgm:pt>
    <dgm:pt modelId="{DC6B0627-A88A-47BF-BFEC-AEB277B9E44A}" type="parTrans" cxnId="{2B1789E0-4200-49C1-9151-6FD63E3C9A6A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D4A989CD-5487-4617-BD54-740F8190E167}" type="sibTrans" cxnId="{2B1789E0-4200-49C1-9151-6FD63E3C9A6A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3293908E-AA11-44CE-8A1C-6C273890DF7E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Attese</a:t>
          </a:r>
        </a:p>
      </dgm:t>
    </dgm:pt>
    <dgm:pt modelId="{627570E2-4933-48F6-899F-6E9DCE3565D1}" type="parTrans" cxnId="{BB722A5B-014E-41CA-A0A0-FD2B593D19BF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5BC82196-1166-445C-9E62-64F85C1276F9}" type="sibTrans" cxnId="{BB722A5B-014E-41CA-A0A0-FD2B593D19BF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EB815D2D-6279-4395-9261-77EA852376C6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Magazzini inutili</a:t>
          </a:r>
        </a:p>
      </dgm:t>
    </dgm:pt>
    <dgm:pt modelId="{B08D065A-3E0F-4DC2-9217-885E2BF8015C}" type="parTrans" cxnId="{8BFA2A95-4B16-429C-82DE-DFB42C66E903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2554C203-A23C-434E-882B-924E4559BA90}" type="sibTrans" cxnId="{8BFA2A95-4B16-429C-82DE-DFB42C66E903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4C5330B0-7326-4585-B552-241A36C00172}" type="pres">
      <dgm:prSet presAssocID="{53814147-E1F7-473D-AE2E-EB3F79592F4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20F2C3B-D59A-4BE8-BFA4-D63F7A475CE8}" type="pres">
      <dgm:prSet presAssocID="{929ACDB2-03D7-4B05-B54E-DCA359863597}" presName="centerShape" presStyleLbl="node0" presStyleIdx="0" presStyleCnt="1" custScaleX="103195" custScaleY="103195"/>
      <dgm:spPr/>
    </dgm:pt>
    <dgm:pt modelId="{669ECA78-5FDF-4F3A-AF14-3BF6806B91A5}" type="pres">
      <dgm:prSet presAssocID="{B1431F2F-D3A4-4CB3-80E2-08DDAAF26BB2}" presName="node" presStyleLbl="node1" presStyleIdx="0" presStyleCnt="7">
        <dgm:presLayoutVars>
          <dgm:bulletEnabled val="1"/>
        </dgm:presLayoutVars>
      </dgm:prSet>
      <dgm:spPr/>
    </dgm:pt>
    <dgm:pt modelId="{0ED60CD3-1028-4C02-A841-086D01061EEB}" type="pres">
      <dgm:prSet presAssocID="{B1431F2F-D3A4-4CB3-80E2-08DDAAF26BB2}" presName="dummy" presStyleCnt="0"/>
      <dgm:spPr/>
    </dgm:pt>
    <dgm:pt modelId="{ECC65BCF-1BC9-4303-9B5E-BE15EBBBD310}" type="pres">
      <dgm:prSet presAssocID="{B615D651-3649-4AD6-A969-99E8C8E8B3F1}" presName="sibTrans" presStyleLbl="sibTrans2D1" presStyleIdx="0" presStyleCnt="7"/>
      <dgm:spPr/>
    </dgm:pt>
    <dgm:pt modelId="{5CBEE224-3D8F-42CC-A0E6-986A8D244C6E}" type="pres">
      <dgm:prSet presAssocID="{B15696BC-F617-4D85-BE1E-265E68DCDB95}" presName="node" presStyleLbl="node1" presStyleIdx="1" presStyleCnt="7">
        <dgm:presLayoutVars>
          <dgm:bulletEnabled val="1"/>
        </dgm:presLayoutVars>
      </dgm:prSet>
      <dgm:spPr/>
    </dgm:pt>
    <dgm:pt modelId="{05B11D0D-829E-42F8-9E5A-C44BE5D59FFA}" type="pres">
      <dgm:prSet presAssocID="{B15696BC-F617-4D85-BE1E-265E68DCDB95}" presName="dummy" presStyleCnt="0"/>
      <dgm:spPr/>
    </dgm:pt>
    <dgm:pt modelId="{407327FF-1AA0-4304-8EC3-8ED75A82B232}" type="pres">
      <dgm:prSet presAssocID="{19379436-F5A7-48A4-8664-8BBAFE05CD72}" presName="sibTrans" presStyleLbl="sibTrans2D1" presStyleIdx="1" presStyleCnt="7"/>
      <dgm:spPr/>
    </dgm:pt>
    <dgm:pt modelId="{75725CEC-2710-4DB3-8187-1A90B76BADD8}" type="pres">
      <dgm:prSet presAssocID="{F8FB32B2-D513-49CD-A31A-8A99354184FB}" presName="node" presStyleLbl="node1" presStyleIdx="2" presStyleCnt="7">
        <dgm:presLayoutVars>
          <dgm:bulletEnabled val="1"/>
        </dgm:presLayoutVars>
      </dgm:prSet>
      <dgm:spPr/>
    </dgm:pt>
    <dgm:pt modelId="{0D335A3E-0D2A-48D5-9E86-C74CF5239CC2}" type="pres">
      <dgm:prSet presAssocID="{F8FB32B2-D513-49CD-A31A-8A99354184FB}" presName="dummy" presStyleCnt="0"/>
      <dgm:spPr/>
    </dgm:pt>
    <dgm:pt modelId="{6A58CBD8-B52D-4387-8C5A-BB0389D530C8}" type="pres">
      <dgm:prSet presAssocID="{D4A989CD-5487-4617-BD54-740F8190E167}" presName="sibTrans" presStyleLbl="sibTrans2D1" presStyleIdx="2" presStyleCnt="7"/>
      <dgm:spPr/>
    </dgm:pt>
    <dgm:pt modelId="{005A088E-54A8-410F-AFF5-E8CC88952733}" type="pres">
      <dgm:prSet presAssocID="{3293908E-AA11-44CE-8A1C-6C273890DF7E}" presName="node" presStyleLbl="node1" presStyleIdx="3" presStyleCnt="7">
        <dgm:presLayoutVars>
          <dgm:bulletEnabled val="1"/>
        </dgm:presLayoutVars>
      </dgm:prSet>
      <dgm:spPr/>
    </dgm:pt>
    <dgm:pt modelId="{24C95664-17E4-44EA-876A-545D48801C1C}" type="pres">
      <dgm:prSet presAssocID="{3293908E-AA11-44CE-8A1C-6C273890DF7E}" presName="dummy" presStyleCnt="0"/>
      <dgm:spPr/>
    </dgm:pt>
    <dgm:pt modelId="{3268065A-56F3-4B35-8869-2DC056AAE41C}" type="pres">
      <dgm:prSet presAssocID="{5BC82196-1166-445C-9E62-64F85C1276F9}" presName="sibTrans" presStyleLbl="sibTrans2D1" presStyleIdx="3" presStyleCnt="7"/>
      <dgm:spPr/>
    </dgm:pt>
    <dgm:pt modelId="{4AE238BF-4959-4B46-ABC8-90CDA4E4342D}" type="pres">
      <dgm:prSet presAssocID="{EB815D2D-6279-4395-9261-77EA852376C6}" presName="node" presStyleLbl="node1" presStyleIdx="4" presStyleCnt="7">
        <dgm:presLayoutVars>
          <dgm:bulletEnabled val="1"/>
        </dgm:presLayoutVars>
      </dgm:prSet>
      <dgm:spPr/>
    </dgm:pt>
    <dgm:pt modelId="{8D87283B-1A57-4619-8C9D-BBB9EBCC4986}" type="pres">
      <dgm:prSet presAssocID="{EB815D2D-6279-4395-9261-77EA852376C6}" presName="dummy" presStyleCnt="0"/>
      <dgm:spPr/>
    </dgm:pt>
    <dgm:pt modelId="{68A7CC34-E778-47D3-8E21-BA9F8FB06FEC}" type="pres">
      <dgm:prSet presAssocID="{2554C203-A23C-434E-882B-924E4559BA90}" presName="sibTrans" presStyleLbl="sibTrans2D1" presStyleIdx="4" presStyleCnt="7"/>
      <dgm:spPr/>
    </dgm:pt>
    <dgm:pt modelId="{3C6A7327-579B-4F58-AF81-962995931DF5}" type="pres">
      <dgm:prSet presAssocID="{D66208A2-A392-486F-B1FC-764801E4942E}" presName="node" presStyleLbl="node1" presStyleIdx="5" presStyleCnt="7">
        <dgm:presLayoutVars>
          <dgm:bulletEnabled val="1"/>
        </dgm:presLayoutVars>
      </dgm:prSet>
      <dgm:spPr/>
    </dgm:pt>
    <dgm:pt modelId="{0C4FE775-B1FB-40C3-9946-C05117CDB56B}" type="pres">
      <dgm:prSet presAssocID="{D66208A2-A392-486F-B1FC-764801E4942E}" presName="dummy" presStyleCnt="0"/>
      <dgm:spPr/>
    </dgm:pt>
    <dgm:pt modelId="{37930045-1F4F-4ADD-B8D4-13870F8FE956}" type="pres">
      <dgm:prSet presAssocID="{616982F6-2A9A-4213-AC5E-BA11618F914F}" presName="sibTrans" presStyleLbl="sibTrans2D1" presStyleIdx="5" presStyleCnt="7"/>
      <dgm:spPr/>
    </dgm:pt>
    <dgm:pt modelId="{A6649593-0080-4601-8289-38A31BB36792}" type="pres">
      <dgm:prSet presAssocID="{2226EC12-5E41-437C-889A-58703A277AE4}" presName="node" presStyleLbl="node1" presStyleIdx="6" presStyleCnt="7">
        <dgm:presLayoutVars>
          <dgm:bulletEnabled val="1"/>
        </dgm:presLayoutVars>
      </dgm:prSet>
      <dgm:spPr/>
    </dgm:pt>
    <dgm:pt modelId="{333B478D-09EB-4B24-87A5-21D6372B929B}" type="pres">
      <dgm:prSet presAssocID="{2226EC12-5E41-437C-889A-58703A277AE4}" presName="dummy" presStyleCnt="0"/>
      <dgm:spPr/>
    </dgm:pt>
    <dgm:pt modelId="{7DED98CE-D502-4A7B-9A50-07F5C97102AF}" type="pres">
      <dgm:prSet presAssocID="{45E2F575-9A2F-4176-990C-02E452CFCC9F}" presName="sibTrans" presStyleLbl="sibTrans2D1" presStyleIdx="6" presStyleCnt="7"/>
      <dgm:spPr/>
    </dgm:pt>
  </dgm:ptLst>
  <dgm:cxnLst>
    <dgm:cxn modelId="{02EDB100-91C0-4353-BC81-BCA677754AA1}" type="presOf" srcId="{45E2F575-9A2F-4176-990C-02E452CFCC9F}" destId="{7DED98CE-D502-4A7B-9A50-07F5C97102AF}" srcOrd="0" destOrd="0" presId="urn:microsoft.com/office/officeart/2005/8/layout/radial6"/>
    <dgm:cxn modelId="{FD163B03-44A4-4421-BC0D-CC487DAB29FE}" srcId="{929ACDB2-03D7-4B05-B54E-DCA359863597}" destId="{D66208A2-A392-486F-B1FC-764801E4942E}" srcOrd="5" destOrd="0" parTransId="{4E6E2493-DED7-47AE-89FA-A3503B19E0A4}" sibTransId="{616982F6-2A9A-4213-AC5E-BA11618F914F}"/>
    <dgm:cxn modelId="{EF5ADD20-7219-4172-A2BB-DD24953053B1}" type="presOf" srcId="{53814147-E1F7-473D-AE2E-EB3F79592F4D}" destId="{4C5330B0-7326-4585-B552-241A36C00172}" srcOrd="0" destOrd="0" presId="urn:microsoft.com/office/officeart/2005/8/layout/radial6"/>
    <dgm:cxn modelId="{83A25A22-226F-42EB-8D99-45ACF714ECF1}" type="presOf" srcId="{5BC82196-1166-445C-9E62-64F85C1276F9}" destId="{3268065A-56F3-4B35-8869-2DC056AAE41C}" srcOrd="0" destOrd="0" presId="urn:microsoft.com/office/officeart/2005/8/layout/radial6"/>
    <dgm:cxn modelId="{C42EB024-CA00-413D-8B6E-2DD5A969C0F4}" type="presOf" srcId="{3293908E-AA11-44CE-8A1C-6C273890DF7E}" destId="{005A088E-54A8-410F-AFF5-E8CC88952733}" srcOrd="0" destOrd="0" presId="urn:microsoft.com/office/officeart/2005/8/layout/radial6"/>
    <dgm:cxn modelId="{7022FD3D-CB0D-4E8D-85AE-7CE04C185115}" type="presOf" srcId="{D66208A2-A392-486F-B1FC-764801E4942E}" destId="{3C6A7327-579B-4F58-AF81-962995931DF5}" srcOrd="0" destOrd="0" presId="urn:microsoft.com/office/officeart/2005/8/layout/radial6"/>
    <dgm:cxn modelId="{BB722A5B-014E-41CA-A0A0-FD2B593D19BF}" srcId="{929ACDB2-03D7-4B05-B54E-DCA359863597}" destId="{3293908E-AA11-44CE-8A1C-6C273890DF7E}" srcOrd="3" destOrd="0" parTransId="{627570E2-4933-48F6-899F-6E9DCE3565D1}" sibTransId="{5BC82196-1166-445C-9E62-64F85C1276F9}"/>
    <dgm:cxn modelId="{AC8A4062-7205-45E3-9FB9-3F97BD554AC4}" type="presOf" srcId="{EB815D2D-6279-4395-9261-77EA852376C6}" destId="{4AE238BF-4959-4B46-ABC8-90CDA4E4342D}" srcOrd="0" destOrd="0" presId="urn:microsoft.com/office/officeart/2005/8/layout/radial6"/>
    <dgm:cxn modelId="{902A6149-0911-4DD1-B62D-58B56D55A773}" type="presOf" srcId="{19379436-F5A7-48A4-8664-8BBAFE05CD72}" destId="{407327FF-1AA0-4304-8EC3-8ED75A82B232}" srcOrd="0" destOrd="0" presId="urn:microsoft.com/office/officeart/2005/8/layout/radial6"/>
    <dgm:cxn modelId="{0E76E76E-3DF2-4FE1-BD8A-3F865E3BB843}" srcId="{929ACDB2-03D7-4B05-B54E-DCA359863597}" destId="{B1431F2F-D3A4-4CB3-80E2-08DDAAF26BB2}" srcOrd="0" destOrd="0" parTransId="{8B5BE305-FEF8-412E-92AA-120E6BC9945D}" sibTransId="{B615D651-3649-4AD6-A969-99E8C8E8B3F1}"/>
    <dgm:cxn modelId="{19712258-D309-4971-A95F-482172223EFD}" srcId="{929ACDB2-03D7-4B05-B54E-DCA359863597}" destId="{2226EC12-5E41-437C-889A-58703A277AE4}" srcOrd="6" destOrd="0" parTransId="{5F9C895A-40CE-4EE4-A69E-EE6F7E983683}" sibTransId="{45E2F575-9A2F-4176-990C-02E452CFCC9F}"/>
    <dgm:cxn modelId="{1A856682-3942-42B5-8715-61E4821891FB}" type="presOf" srcId="{616982F6-2A9A-4213-AC5E-BA11618F914F}" destId="{37930045-1F4F-4ADD-B8D4-13870F8FE956}" srcOrd="0" destOrd="0" presId="urn:microsoft.com/office/officeart/2005/8/layout/radial6"/>
    <dgm:cxn modelId="{946EF783-D2BC-421F-8317-32554FF62464}" type="presOf" srcId="{B1431F2F-D3A4-4CB3-80E2-08DDAAF26BB2}" destId="{669ECA78-5FDF-4F3A-AF14-3BF6806B91A5}" srcOrd="0" destOrd="0" presId="urn:microsoft.com/office/officeart/2005/8/layout/radial6"/>
    <dgm:cxn modelId="{226D4A90-B8FF-415F-937E-A82A94B2B4CF}" type="presOf" srcId="{D4A989CD-5487-4617-BD54-740F8190E167}" destId="{6A58CBD8-B52D-4387-8C5A-BB0389D530C8}" srcOrd="0" destOrd="0" presId="urn:microsoft.com/office/officeart/2005/8/layout/radial6"/>
    <dgm:cxn modelId="{8BFA2A95-4B16-429C-82DE-DFB42C66E903}" srcId="{929ACDB2-03D7-4B05-B54E-DCA359863597}" destId="{EB815D2D-6279-4395-9261-77EA852376C6}" srcOrd="4" destOrd="0" parTransId="{B08D065A-3E0F-4DC2-9217-885E2BF8015C}" sibTransId="{2554C203-A23C-434E-882B-924E4559BA90}"/>
    <dgm:cxn modelId="{B330B2B8-7BCA-410B-BD7E-B4C85E29039A}" srcId="{53814147-E1F7-473D-AE2E-EB3F79592F4D}" destId="{929ACDB2-03D7-4B05-B54E-DCA359863597}" srcOrd="0" destOrd="0" parTransId="{0EF606DD-36A6-4D2F-85D4-430D7EE3A462}" sibTransId="{54C4895B-29A0-48D8-A8E6-2A82C13503A3}"/>
    <dgm:cxn modelId="{8E525DBB-01DD-4403-9929-6BB55018DB19}" type="presOf" srcId="{B15696BC-F617-4D85-BE1E-265E68DCDB95}" destId="{5CBEE224-3D8F-42CC-A0E6-986A8D244C6E}" srcOrd="0" destOrd="0" presId="urn:microsoft.com/office/officeart/2005/8/layout/radial6"/>
    <dgm:cxn modelId="{D65C99D7-906A-447F-AC70-0F9A4EFCFC2A}" type="presOf" srcId="{B615D651-3649-4AD6-A969-99E8C8E8B3F1}" destId="{ECC65BCF-1BC9-4303-9B5E-BE15EBBBD310}" srcOrd="0" destOrd="0" presId="urn:microsoft.com/office/officeart/2005/8/layout/radial6"/>
    <dgm:cxn modelId="{D48F1EDA-4004-41D0-8367-3513EE3B8BDA}" type="presOf" srcId="{2226EC12-5E41-437C-889A-58703A277AE4}" destId="{A6649593-0080-4601-8289-38A31BB36792}" srcOrd="0" destOrd="0" presId="urn:microsoft.com/office/officeart/2005/8/layout/radial6"/>
    <dgm:cxn modelId="{2B1789E0-4200-49C1-9151-6FD63E3C9A6A}" srcId="{929ACDB2-03D7-4B05-B54E-DCA359863597}" destId="{F8FB32B2-D513-49CD-A31A-8A99354184FB}" srcOrd="2" destOrd="0" parTransId="{DC6B0627-A88A-47BF-BFEC-AEB277B9E44A}" sibTransId="{D4A989CD-5487-4617-BD54-740F8190E167}"/>
    <dgm:cxn modelId="{4E3BCFE0-6CB9-4410-B975-9CE1465FA7A2}" type="presOf" srcId="{F8FB32B2-D513-49CD-A31A-8A99354184FB}" destId="{75725CEC-2710-4DB3-8187-1A90B76BADD8}" srcOrd="0" destOrd="0" presId="urn:microsoft.com/office/officeart/2005/8/layout/radial6"/>
    <dgm:cxn modelId="{2B8CE0E6-2FA5-4332-9EC5-B99FC3BCCF7E}" type="presOf" srcId="{2554C203-A23C-434E-882B-924E4559BA90}" destId="{68A7CC34-E778-47D3-8E21-BA9F8FB06FEC}" srcOrd="0" destOrd="0" presId="urn:microsoft.com/office/officeart/2005/8/layout/radial6"/>
    <dgm:cxn modelId="{A0223FEB-811D-4B2E-AC54-DD7EE65D4D5B}" type="presOf" srcId="{929ACDB2-03D7-4B05-B54E-DCA359863597}" destId="{B20F2C3B-D59A-4BE8-BFA4-D63F7A475CE8}" srcOrd="0" destOrd="0" presId="urn:microsoft.com/office/officeart/2005/8/layout/radial6"/>
    <dgm:cxn modelId="{E20EC4ED-9D56-46BB-9512-47C50D841D12}" srcId="{929ACDB2-03D7-4B05-B54E-DCA359863597}" destId="{B15696BC-F617-4D85-BE1E-265E68DCDB95}" srcOrd="1" destOrd="0" parTransId="{1F2F8BEC-CB75-4A67-82BC-BF1CB439354B}" sibTransId="{19379436-F5A7-48A4-8664-8BBAFE05CD72}"/>
    <dgm:cxn modelId="{BA318972-F8AE-4E22-BCE1-ED8F0C922F8A}" type="presParOf" srcId="{4C5330B0-7326-4585-B552-241A36C00172}" destId="{B20F2C3B-D59A-4BE8-BFA4-D63F7A475CE8}" srcOrd="0" destOrd="0" presId="urn:microsoft.com/office/officeart/2005/8/layout/radial6"/>
    <dgm:cxn modelId="{34832EB2-9208-4C00-BA19-CC851FF5956B}" type="presParOf" srcId="{4C5330B0-7326-4585-B552-241A36C00172}" destId="{669ECA78-5FDF-4F3A-AF14-3BF6806B91A5}" srcOrd="1" destOrd="0" presId="urn:microsoft.com/office/officeart/2005/8/layout/radial6"/>
    <dgm:cxn modelId="{49D6D7E2-740F-4B4C-929C-1DB1CB4AB47E}" type="presParOf" srcId="{4C5330B0-7326-4585-B552-241A36C00172}" destId="{0ED60CD3-1028-4C02-A841-086D01061EEB}" srcOrd="2" destOrd="0" presId="urn:microsoft.com/office/officeart/2005/8/layout/radial6"/>
    <dgm:cxn modelId="{4816E59B-796D-449E-976D-05740377AFF8}" type="presParOf" srcId="{4C5330B0-7326-4585-B552-241A36C00172}" destId="{ECC65BCF-1BC9-4303-9B5E-BE15EBBBD310}" srcOrd="3" destOrd="0" presId="urn:microsoft.com/office/officeart/2005/8/layout/radial6"/>
    <dgm:cxn modelId="{A180D35D-B787-4CEB-99EC-A2299162E077}" type="presParOf" srcId="{4C5330B0-7326-4585-B552-241A36C00172}" destId="{5CBEE224-3D8F-42CC-A0E6-986A8D244C6E}" srcOrd="4" destOrd="0" presId="urn:microsoft.com/office/officeart/2005/8/layout/radial6"/>
    <dgm:cxn modelId="{E0240A4E-9141-4FA0-B482-D11FA662D51B}" type="presParOf" srcId="{4C5330B0-7326-4585-B552-241A36C00172}" destId="{05B11D0D-829E-42F8-9E5A-C44BE5D59FFA}" srcOrd="5" destOrd="0" presId="urn:microsoft.com/office/officeart/2005/8/layout/radial6"/>
    <dgm:cxn modelId="{C83BAB6C-796B-45DD-A788-AF80AE8CF035}" type="presParOf" srcId="{4C5330B0-7326-4585-B552-241A36C00172}" destId="{407327FF-1AA0-4304-8EC3-8ED75A82B232}" srcOrd="6" destOrd="0" presId="urn:microsoft.com/office/officeart/2005/8/layout/radial6"/>
    <dgm:cxn modelId="{1BCA5DAD-B641-4B97-80E8-3C24FA555A6D}" type="presParOf" srcId="{4C5330B0-7326-4585-B552-241A36C00172}" destId="{75725CEC-2710-4DB3-8187-1A90B76BADD8}" srcOrd="7" destOrd="0" presId="urn:microsoft.com/office/officeart/2005/8/layout/radial6"/>
    <dgm:cxn modelId="{A59F3D7B-9E6F-4ED0-89D6-B2F27E9FA38F}" type="presParOf" srcId="{4C5330B0-7326-4585-B552-241A36C00172}" destId="{0D335A3E-0D2A-48D5-9E86-C74CF5239CC2}" srcOrd="8" destOrd="0" presId="urn:microsoft.com/office/officeart/2005/8/layout/radial6"/>
    <dgm:cxn modelId="{37636B5B-B8CC-46F3-80C2-617B40BE1CB0}" type="presParOf" srcId="{4C5330B0-7326-4585-B552-241A36C00172}" destId="{6A58CBD8-B52D-4387-8C5A-BB0389D530C8}" srcOrd="9" destOrd="0" presId="urn:microsoft.com/office/officeart/2005/8/layout/radial6"/>
    <dgm:cxn modelId="{E32DCC16-F051-4267-9AB4-3029F223F05B}" type="presParOf" srcId="{4C5330B0-7326-4585-B552-241A36C00172}" destId="{005A088E-54A8-410F-AFF5-E8CC88952733}" srcOrd="10" destOrd="0" presId="urn:microsoft.com/office/officeart/2005/8/layout/radial6"/>
    <dgm:cxn modelId="{E235CE77-88A6-4B24-BCBE-0AA95C8C6BDA}" type="presParOf" srcId="{4C5330B0-7326-4585-B552-241A36C00172}" destId="{24C95664-17E4-44EA-876A-545D48801C1C}" srcOrd="11" destOrd="0" presId="urn:microsoft.com/office/officeart/2005/8/layout/radial6"/>
    <dgm:cxn modelId="{107B184C-8003-43D4-8243-DDE370778953}" type="presParOf" srcId="{4C5330B0-7326-4585-B552-241A36C00172}" destId="{3268065A-56F3-4B35-8869-2DC056AAE41C}" srcOrd="12" destOrd="0" presId="urn:microsoft.com/office/officeart/2005/8/layout/radial6"/>
    <dgm:cxn modelId="{0B6EA2B5-3BBA-4DD5-8EDC-36B3797433B8}" type="presParOf" srcId="{4C5330B0-7326-4585-B552-241A36C00172}" destId="{4AE238BF-4959-4B46-ABC8-90CDA4E4342D}" srcOrd="13" destOrd="0" presId="urn:microsoft.com/office/officeart/2005/8/layout/radial6"/>
    <dgm:cxn modelId="{47912BAB-CEE4-4727-B2CC-27FEA0612BE9}" type="presParOf" srcId="{4C5330B0-7326-4585-B552-241A36C00172}" destId="{8D87283B-1A57-4619-8C9D-BBB9EBCC4986}" srcOrd="14" destOrd="0" presId="urn:microsoft.com/office/officeart/2005/8/layout/radial6"/>
    <dgm:cxn modelId="{F9DDCC33-0DDC-4252-A3B1-248751BBA131}" type="presParOf" srcId="{4C5330B0-7326-4585-B552-241A36C00172}" destId="{68A7CC34-E778-47D3-8E21-BA9F8FB06FEC}" srcOrd="15" destOrd="0" presId="urn:microsoft.com/office/officeart/2005/8/layout/radial6"/>
    <dgm:cxn modelId="{3E702B9E-1D03-41D5-A397-CD5D0BFD1687}" type="presParOf" srcId="{4C5330B0-7326-4585-B552-241A36C00172}" destId="{3C6A7327-579B-4F58-AF81-962995931DF5}" srcOrd="16" destOrd="0" presId="urn:microsoft.com/office/officeart/2005/8/layout/radial6"/>
    <dgm:cxn modelId="{6893C16D-D1CA-40D1-9592-7BAF87F7F5CC}" type="presParOf" srcId="{4C5330B0-7326-4585-B552-241A36C00172}" destId="{0C4FE775-B1FB-40C3-9946-C05117CDB56B}" srcOrd="17" destOrd="0" presId="urn:microsoft.com/office/officeart/2005/8/layout/radial6"/>
    <dgm:cxn modelId="{74E362C1-A9ED-415A-A90F-BA0C95BF72B5}" type="presParOf" srcId="{4C5330B0-7326-4585-B552-241A36C00172}" destId="{37930045-1F4F-4ADD-B8D4-13870F8FE956}" srcOrd="18" destOrd="0" presId="urn:microsoft.com/office/officeart/2005/8/layout/radial6"/>
    <dgm:cxn modelId="{CEBC18ED-1241-4D8D-842B-F9BD1E47A5C5}" type="presParOf" srcId="{4C5330B0-7326-4585-B552-241A36C00172}" destId="{A6649593-0080-4601-8289-38A31BB36792}" srcOrd="19" destOrd="0" presId="urn:microsoft.com/office/officeart/2005/8/layout/radial6"/>
    <dgm:cxn modelId="{84E3BF4A-DE25-49E9-B9E2-2D750D57A249}" type="presParOf" srcId="{4C5330B0-7326-4585-B552-241A36C00172}" destId="{333B478D-09EB-4B24-87A5-21D6372B929B}" srcOrd="20" destOrd="0" presId="urn:microsoft.com/office/officeart/2005/8/layout/radial6"/>
    <dgm:cxn modelId="{72D926EB-5DA6-402E-9A97-6DA3D944B3EE}" type="presParOf" srcId="{4C5330B0-7326-4585-B552-241A36C00172}" destId="{7DED98CE-D502-4A7B-9A50-07F5C97102AF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E1208E-8C43-4750-AFD5-B23DB4E9246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074B4D4-3667-40C3-AA2E-FE123FD18CF7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Stoccaggio premontati in magazzino e relativo trasporto</a:t>
          </a:r>
        </a:p>
      </dgm:t>
    </dgm:pt>
    <dgm:pt modelId="{8542C337-FFCA-44B8-92CB-A291DBAB39AC}" type="parTrans" cxnId="{66B87620-502E-494F-8838-BA41835DC1E7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7BC185C6-0869-4099-B7BE-660E303CF30E}" type="sibTrans" cxnId="{66B87620-502E-494F-8838-BA41835DC1E7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A8B90EE9-CEB0-48DF-BB37-D672DB2B83A5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Movimenti inutili</a:t>
          </a:r>
        </a:p>
      </dgm:t>
    </dgm:pt>
    <dgm:pt modelId="{5F4A29FC-773D-4714-AB02-921B2BD9F8CB}" type="parTrans" cxnId="{59934E0F-1F1F-40B8-BC61-86F9C7967EDD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86C6A1C5-254C-468B-87BD-68F7E0F792A0}" type="sibTrans" cxnId="{59934E0F-1F1F-40B8-BC61-86F9C7967EDD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EAC72380-70D6-4A9E-B6C9-52B23F887AE7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Prelievo contenitori per posizionamento finiti/premontati</a:t>
          </a:r>
        </a:p>
      </dgm:t>
    </dgm:pt>
    <dgm:pt modelId="{B7AF746E-81B8-416A-A27D-286987B3C1E9}" type="parTrans" cxnId="{6A1B1B9B-23CF-44AA-B8A3-90FF85AAE481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F08B8DB5-1CC2-492A-BB77-F1C00BBC4FA1}" type="sibTrans" cxnId="{6A1B1B9B-23CF-44AA-B8A3-90FF85AAE481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E9420DC5-33E6-4977-90EC-AC9BBF05A1DF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Prelievo materia prima da scaffalature/magazzini</a:t>
          </a:r>
        </a:p>
      </dgm:t>
    </dgm:pt>
    <dgm:pt modelId="{62C33EDA-0748-41D9-90E5-AE2D5E395DD3}" type="parTrans" cxnId="{57D06A7D-8DBF-4767-859B-70EF6223E948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AA8943BF-3471-4ACE-BD6E-EC9F9A9B45B7}" type="sibTrans" cxnId="{57D06A7D-8DBF-4767-859B-70EF6223E948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8D7F631D-9559-4D64-BF7F-4F62AB41D452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Processi inutili</a:t>
          </a:r>
        </a:p>
      </dgm:t>
    </dgm:pt>
    <dgm:pt modelId="{E4C0B119-C3CC-465D-84F7-5B66AF76B93D}" type="parTrans" cxnId="{1F624189-D7A9-418F-828D-73EC51AD17B7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E3AB2A7F-FD6F-426A-97B9-017309779A50}" type="sibTrans" cxnId="{1F624189-D7A9-418F-828D-73EC51AD17B7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62ECEC81-F6A7-4765-8DEB-3F75F8F774A0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Prelievo strumenti e apertura imballaggi di materia prima; </a:t>
          </a:r>
        </a:p>
      </dgm:t>
    </dgm:pt>
    <dgm:pt modelId="{BD548288-7C42-4133-9C5D-F648734531B4}" type="parTrans" cxnId="{72BAC59D-2D6C-456B-8423-F6DA4D5B2D37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6B3CC67F-25FC-48DF-B65B-06C94C2890FE}" type="sibTrans" cxnId="{72BAC59D-2D6C-456B-8423-F6DA4D5B2D37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DDB4D000-1F5B-4738-96DB-47436317F9C7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Raccolta e smaltimento rifiuti da imballo</a:t>
          </a:r>
        </a:p>
      </dgm:t>
    </dgm:pt>
    <dgm:pt modelId="{E7D58C2F-CA85-4FC1-8D54-9D146178189E}" type="parTrans" cxnId="{6382042C-8048-4C24-AEC0-CCC7907F6FA8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585C66B6-06B0-4402-BA7A-34A2E33F76E2}" type="sibTrans" cxnId="{6382042C-8048-4C24-AEC0-CCC7907F6FA8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16A741D0-43E0-48AB-A0A3-EBF364EC5F4C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Magazzini inutili</a:t>
          </a:r>
        </a:p>
      </dgm:t>
    </dgm:pt>
    <dgm:pt modelId="{5EDCBBC5-F30A-4C65-9DDB-F6287FFFDD34}" type="sibTrans" cxnId="{9EC3B4D3-E0C9-4631-BF22-506EA17078FD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35097E92-27A9-4715-BDBF-D5F01D9BF161}" type="parTrans" cxnId="{9EC3B4D3-E0C9-4631-BF22-506EA17078FD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0DBDDFD0-1B9B-46DC-8AAB-09BB0127441F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Ricerca materiale in cesta materie prime </a:t>
          </a:r>
        </a:p>
      </dgm:t>
    </dgm:pt>
    <dgm:pt modelId="{CB473643-E9AF-44EB-9BA7-7C3E0E9515FD}" type="parTrans" cxnId="{2D0CB1DA-7A64-4A07-B42B-397BF6EBB6E5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72B957E9-C5EC-4724-A50C-B15DFE9A76AA}" type="sibTrans" cxnId="{2D0CB1DA-7A64-4A07-B42B-397BF6EBB6E5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853F3D08-ECCC-4465-A757-F0659800113A}">
      <dgm:prSet phldrT="[Testo]"/>
      <dgm:spPr/>
      <dgm:t>
        <a:bodyPr/>
        <a:lstStyle/>
        <a:p>
          <a:r>
            <a:rPr lang="it-IT">
              <a:latin typeface="Source Sans Pro" panose="020B0503030403020204" pitchFamily="34" charset="0"/>
            </a:rPr>
            <a:t>Movimentazione per lettura istruzioni di montaggio</a:t>
          </a:r>
          <a:endParaRPr lang="it-IT" dirty="0">
            <a:latin typeface="Source Sans Pro" panose="020B0503030403020204" pitchFamily="34" charset="0"/>
          </a:endParaRPr>
        </a:p>
      </dgm:t>
    </dgm:pt>
    <dgm:pt modelId="{52AB77F9-F179-41D4-8C48-E8ED97BAD814}" type="parTrans" cxnId="{9534826C-0102-4B0D-88B1-C3D8BAA0665B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E61C681F-9AE6-481B-B138-6EBA25364C46}" type="sibTrans" cxnId="{9534826C-0102-4B0D-88B1-C3D8BAA0665B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F5C63D92-037A-459A-8E70-1C0F6646090B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Sovrapproduzione</a:t>
          </a:r>
        </a:p>
      </dgm:t>
    </dgm:pt>
    <dgm:pt modelId="{18C8EFE9-091F-41E0-A3A3-BADBC8642D10}" type="parTrans" cxnId="{02CB5343-ADD1-44FF-B9D0-C8082C56A8BB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0E1F19B9-2946-4FAB-89C4-A9393C0E2F2C}" type="sibTrans" cxnId="{02CB5343-ADD1-44FF-B9D0-C8082C56A8BB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957033F3-DB19-466C-960F-3DBCECAC612F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Premontati assemblati a lotti</a:t>
          </a:r>
        </a:p>
      </dgm:t>
    </dgm:pt>
    <dgm:pt modelId="{CE7C28C0-139B-459B-925C-8C8545C65279}" type="parTrans" cxnId="{0FB31D82-F0D1-44DC-9524-F765FA9D17F8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B1F3CB32-E489-455C-BF0E-6CA058D9AB8F}" type="sibTrans" cxnId="{0FB31D82-F0D1-44DC-9524-F765FA9D17F8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F7F961F7-2D68-40AB-B36D-826452CDE984}" type="pres">
      <dgm:prSet presAssocID="{0FE1208E-8C43-4750-AFD5-B23DB4E9246B}" presName="Name0" presStyleCnt="0">
        <dgm:presLayoutVars>
          <dgm:dir/>
          <dgm:animLvl val="lvl"/>
          <dgm:resizeHandles val="exact"/>
        </dgm:presLayoutVars>
      </dgm:prSet>
      <dgm:spPr/>
    </dgm:pt>
    <dgm:pt modelId="{F2B57DD9-ACAC-409D-9CDC-CA30F3698B13}" type="pres">
      <dgm:prSet presAssocID="{F5C63D92-037A-459A-8E70-1C0F6646090B}" presName="linNode" presStyleCnt="0"/>
      <dgm:spPr/>
    </dgm:pt>
    <dgm:pt modelId="{8D3F3DC2-2F85-40F6-8817-5683CC1DF417}" type="pres">
      <dgm:prSet presAssocID="{F5C63D92-037A-459A-8E70-1C0F6646090B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D8FF1003-52C0-4967-B27C-CBFD47BDC5B9}" type="pres">
      <dgm:prSet presAssocID="{F5C63D92-037A-459A-8E70-1C0F6646090B}" presName="descendantText" presStyleLbl="alignAccFollowNode1" presStyleIdx="0" presStyleCnt="4">
        <dgm:presLayoutVars>
          <dgm:bulletEnabled val="1"/>
        </dgm:presLayoutVars>
      </dgm:prSet>
      <dgm:spPr/>
    </dgm:pt>
    <dgm:pt modelId="{0FD5A206-E8D1-493F-BB11-1154D3F64904}" type="pres">
      <dgm:prSet presAssocID="{0E1F19B9-2946-4FAB-89C4-A9393C0E2F2C}" presName="sp" presStyleCnt="0"/>
      <dgm:spPr/>
    </dgm:pt>
    <dgm:pt modelId="{4F130B8F-F463-4736-A0EC-E66E779EF6F2}" type="pres">
      <dgm:prSet presAssocID="{16A741D0-43E0-48AB-A0A3-EBF364EC5F4C}" presName="linNode" presStyleCnt="0"/>
      <dgm:spPr/>
    </dgm:pt>
    <dgm:pt modelId="{F5E959E9-B712-4832-8E5C-2F7651B3B2A0}" type="pres">
      <dgm:prSet presAssocID="{16A741D0-43E0-48AB-A0A3-EBF364EC5F4C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09453308-3974-4BBC-9BCB-0E38F920315A}" type="pres">
      <dgm:prSet presAssocID="{16A741D0-43E0-48AB-A0A3-EBF364EC5F4C}" presName="descendantText" presStyleLbl="alignAccFollowNode1" presStyleIdx="1" presStyleCnt="4">
        <dgm:presLayoutVars>
          <dgm:bulletEnabled val="1"/>
        </dgm:presLayoutVars>
      </dgm:prSet>
      <dgm:spPr/>
    </dgm:pt>
    <dgm:pt modelId="{87D5863B-2A6B-4EDD-A6F7-25EAAD91D26E}" type="pres">
      <dgm:prSet presAssocID="{5EDCBBC5-F30A-4C65-9DDB-F6287FFFDD34}" presName="sp" presStyleCnt="0"/>
      <dgm:spPr/>
    </dgm:pt>
    <dgm:pt modelId="{8049FF27-4454-4BE4-968C-86A3218AE8EB}" type="pres">
      <dgm:prSet presAssocID="{A8B90EE9-CEB0-48DF-BB37-D672DB2B83A5}" presName="linNode" presStyleCnt="0"/>
      <dgm:spPr/>
    </dgm:pt>
    <dgm:pt modelId="{FBD1907C-5F61-40A3-851B-D77970BA6C07}" type="pres">
      <dgm:prSet presAssocID="{A8B90EE9-CEB0-48DF-BB37-D672DB2B83A5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E6DA986-3588-459C-8A07-A55FD6EB266F}" type="pres">
      <dgm:prSet presAssocID="{A8B90EE9-CEB0-48DF-BB37-D672DB2B83A5}" presName="descendantText" presStyleLbl="alignAccFollowNode1" presStyleIdx="2" presStyleCnt="4">
        <dgm:presLayoutVars>
          <dgm:bulletEnabled val="1"/>
        </dgm:presLayoutVars>
      </dgm:prSet>
      <dgm:spPr/>
    </dgm:pt>
    <dgm:pt modelId="{8BC6B468-3E72-459C-8300-667044E0A0F9}" type="pres">
      <dgm:prSet presAssocID="{86C6A1C5-254C-468B-87BD-68F7E0F792A0}" presName="sp" presStyleCnt="0"/>
      <dgm:spPr/>
    </dgm:pt>
    <dgm:pt modelId="{6BCEAB76-F6A1-4B9F-91CA-532491B5C4F2}" type="pres">
      <dgm:prSet presAssocID="{8D7F631D-9559-4D64-BF7F-4F62AB41D452}" presName="linNode" presStyleCnt="0"/>
      <dgm:spPr/>
    </dgm:pt>
    <dgm:pt modelId="{1C9BC570-9DA9-479F-82A3-A9BA9C3230FE}" type="pres">
      <dgm:prSet presAssocID="{8D7F631D-9559-4D64-BF7F-4F62AB41D45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B979ACD7-9678-4720-A9F2-A76D445F790A}" type="pres">
      <dgm:prSet presAssocID="{8D7F631D-9559-4D64-BF7F-4F62AB41D45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CB5F3C0F-827D-4498-A176-0C1DC2797C18}" type="presOf" srcId="{8D7F631D-9559-4D64-BF7F-4F62AB41D452}" destId="{1C9BC570-9DA9-479F-82A3-A9BA9C3230FE}" srcOrd="0" destOrd="0" presId="urn:microsoft.com/office/officeart/2005/8/layout/vList5"/>
    <dgm:cxn modelId="{59934E0F-1F1F-40B8-BC61-86F9C7967EDD}" srcId="{0FE1208E-8C43-4750-AFD5-B23DB4E9246B}" destId="{A8B90EE9-CEB0-48DF-BB37-D672DB2B83A5}" srcOrd="2" destOrd="0" parTransId="{5F4A29FC-773D-4714-AB02-921B2BD9F8CB}" sibTransId="{86C6A1C5-254C-468B-87BD-68F7E0F792A0}"/>
    <dgm:cxn modelId="{D7FB3E10-39C3-45A5-9C36-246F2C51D41B}" type="presOf" srcId="{F5C63D92-037A-459A-8E70-1C0F6646090B}" destId="{8D3F3DC2-2F85-40F6-8817-5683CC1DF417}" srcOrd="0" destOrd="0" presId="urn:microsoft.com/office/officeart/2005/8/layout/vList5"/>
    <dgm:cxn modelId="{E326A31A-A7E9-4D7F-A72B-50B4FC3EE73F}" type="presOf" srcId="{957033F3-DB19-466C-960F-3DBCECAC612F}" destId="{D8FF1003-52C0-4967-B27C-CBFD47BDC5B9}" srcOrd="0" destOrd="0" presId="urn:microsoft.com/office/officeart/2005/8/layout/vList5"/>
    <dgm:cxn modelId="{66B87620-502E-494F-8838-BA41835DC1E7}" srcId="{16A741D0-43E0-48AB-A0A3-EBF364EC5F4C}" destId="{C074B4D4-3667-40C3-AA2E-FE123FD18CF7}" srcOrd="0" destOrd="0" parTransId="{8542C337-FFCA-44B8-92CB-A291DBAB39AC}" sibTransId="{7BC185C6-0869-4099-B7BE-660E303CF30E}"/>
    <dgm:cxn modelId="{6382042C-8048-4C24-AEC0-CCC7907F6FA8}" srcId="{8D7F631D-9559-4D64-BF7F-4F62AB41D452}" destId="{DDB4D000-1F5B-4738-96DB-47436317F9C7}" srcOrd="1" destOrd="0" parTransId="{E7D58C2F-CA85-4FC1-8D54-9D146178189E}" sibTransId="{585C66B6-06B0-4402-BA7A-34A2E33F76E2}"/>
    <dgm:cxn modelId="{02CB5343-ADD1-44FF-B9D0-C8082C56A8BB}" srcId="{0FE1208E-8C43-4750-AFD5-B23DB4E9246B}" destId="{F5C63D92-037A-459A-8E70-1C0F6646090B}" srcOrd="0" destOrd="0" parTransId="{18C8EFE9-091F-41E0-A3A3-BADBC8642D10}" sibTransId="{0E1F19B9-2946-4FAB-89C4-A9393C0E2F2C}"/>
    <dgm:cxn modelId="{5B104B44-2553-40D8-8DA7-9909CEA3B73B}" type="presOf" srcId="{C074B4D4-3667-40C3-AA2E-FE123FD18CF7}" destId="{09453308-3974-4BBC-9BCB-0E38F920315A}" srcOrd="0" destOrd="0" presId="urn:microsoft.com/office/officeart/2005/8/layout/vList5"/>
    <dgm:cxn modelId="{9534826C-0102-4B0D-88B1-C3D8BAA0665B}" srcId="{A8B90EE9-CEB0-48DF-BB37-D672DB2B83A5}" destId="{853F3D08-ECCC-4465-A757-F0659800113A}" srcOrd="2" destOrd="0" parTransId="{52AB77F9-F179-41D4-8C48-E8ED97BAD814}" sibTransId="{E61C681F-9AE6-481B-B138-6EBA25364C46}"/>
    <dgm:cxn modelId="{896FBC72-1DFC-4D78-B316-0A295313979E}" type="presOf" srcId="{EAC72380-70D6-4A9E-B6C9-52B23F887AE7}" destId="{6E6DA986-3588-459C-8A07-A55FD6EB266F}" srcOrd="0" destOrd="0" presId="urn:microsoft.com/office/officeart/2005/8/layout/vList5"/>
    <dgm:cxn modelId="{F87C1C56-B38C-45E1-900C-2193CC1B3B0D}" type="presOf" srcId="{853F3D08-ECCC-4465-A757-F0659800113A}" destId="{6E6DA986-3588-459C-8A07-A55FD6EB266F}" srcOrd="0" destOrd="2" presId="urn:microsoft.com/office/officeart/2005/8/layout/vList5"/>
    <dgm:cxn modelId="{57D06A7D-8DBF-4767-859B-70EF6223E948}" srcId="{A8B90EE9-CEB0-48DF-BB37-D672DB2B83A5}" destId="{E9420DC5-33E6-4977-90EC-AC9BBF05A1DF}" srcOrd="1" destOrd="0" parTransId="{62C33EDA-0748-41D9-90E5-AE2D5E395DD3}" sibTransId="{AA8943BF-3471-4ACE-BD6E-EC9F9A9B45B7}"/>
    <dgm:cxn modelId="{CCFF0E80-B870-4CC8-ACA8-1BBB7848CE7E}" type="presOf" srcId="{DDB4D000-1F5B-4738-96DB-47436317F9C7}" destId="{B979ACD7-9678-4720-A9F2-A76D445F790A}" srcOrd="0" destOrd="1" presId="urn:microsoft.com/office/officeart/2005/8/layout/vList5"/>
    <dgm:cxn modelId="{0FB31D82-F0D1-44DC-9524-F765FA9D17F8}" srcId="{F5C63D92-037A-459A-8E70-1C0F6646090B}" destId="{957033F3-DB19-466C-960F-3DBCECAC612F}" srcOrd="0" destOrd="0" parTransId="{CE7C28C0-139B-459B-925C-8C8545C65279}" sibTransId="{B1F3CB32-E489-455C-BF0E-6CA058D9AB8F}"/>
    <dgm:cxn modelId="{1F624189-D7A9-418F-828D-73EC51AD17B7}" srcId="{0FE1208E-8C43-4750-AFD5-B23DB4E9246B}" destId="{8D7F631D-9559-4D64-BF7F-4F62AB41D452}" srcOrd="3" destOrd="0" parTransId="{E4C0B119-C3CC-465D-84F7-5B66AF76B93D}" sibTransId="{E3AB2A7F-FD6F-426A-97B9-017309779A50}"/>
    <dgm:cxn modelId="{0D37388A-0204-4C5D-A3FB-7010FD4DD0AC}" type="presOf" srcId="{62ECEC81-F6A7-4765-8DEB-3F75F8F774A0}" destId="{B979ACD7-9678-4720-A9F2-A76D445F790A}" srcOrd="0" destOrd="0" presId="urn:microsoft.com/office/officeart/2005/8/layout/vList5"/>
    <dgm:cxn modelId="{4EBE9D92-6CB3-4A4F-8A69-B4EFC14BC309}" type="presOf" srcId="{E9420DC5-33E6-4977-90EC-AC9BBF05A1DF}" destId="{6E6DA986-3588-459C-8A07-A55FD6EB266F}" srcOrd="0" destOrd="1" presId="urn:microsoft.com/office/officeart/2005/8/layout/vList5"/>
    <dgm:cxn modelId="{C9B1E494-E940-41F8-AB7D-D5C2FA24E7A0}" type="presOf" srcId="{16A741D0-43E0-48AB-A0A3-EBF364EC5F4C}" destId="{F5E959E9-B712-4832-8E5C-2F7651B3B2A0}" srcOrd="0" destOrd="0" presId="urn:microsoft.com/office/officeart/2005/8/layout/vList5"/>
    <dgm:cxn modelId="{6A1B1B9B-23CF-44AA-B8A3-90FF85AAE481}" srcId="{A8B90EE9-CEB0-48DF-BB37-D672DB2B83A5}" destId="{EAC72380-70D6-4A9E-B6C9-52B23F887AE7}" srcOrd="0" destOrd="0" parTransId="{B7AF746E-81B8-416A-A27D-286987B3C1E9}" sibTransId="{F08B8DB5-1CC2-492A-BB77-F1C00BBC4FA1}"/>
    <dgm:cxn modelId="{72BAC59D-2D6C-456B-8423-F6DA4D5B2D37}" srcId="{8D7F631D-9559-4D64-BF7F-4F62AB41D452}" destId="{62ECEC81-F6A7-4765-8DEB-3F75F8F774A0}" srcOrd="0" destOrd="0" parTransId="{BD548288-7C42-4133-9C5D-F648734531B4}" sibTransId="{6B3CC67F-25FC-48DF-B65B-06C94C2890FE}"/>
    <dgm:cxn modelId="{C0B5D0B9-F2F8-421B-916E-9C5B3787A858}" type="presOf" srcId="{0DBDDFD0-1B9B-46DC-8AAB-09BB0127441F}" destId="{B979ACD7-9678-4720-A9F2-A76D445F790A}" srcOrd="0" destOrd="2" presId="urn:microsoft.com/office/officeart/2005/8/layout/vList5"/>
    <dgm:cxn modelId="{9EC3B4D3-E0C9-4631-BF22-506EA17078FD}" srcId="{0FE1208E-8C43-4750-AFD5-B23DB4E9246B}" destId="{16A741D0-43E0-48AB-A0A3-EBF364EC5F4C}" srcOrd="1" destOrd="0" parTransId="{35097E92-27A9-4715-BDBF-D5F01D9BF161}" sibTransId="{5EDCBBC5-F30A-4C65-9DDB-F6287FFFDD34}"/>
    <dgm:cxn modelId="{2D0CB1DA-7A64-4A07-B42B-397BF6EBB6E5}" srcId="{8D7F631D-9559-4D64-BF7F-4F62AB41D452}" destId="{0DBDDFD0-1B9B-46DC-8AAB-09BB0127441F}" srcOrd="2" destOrd="0" parTransId="{CB473643-E9AF-44EB-9BA7-7C3E0E9515FD}" sibTransId="{72B957E9-C5EC-4724-A50C-B15DFE9A76AA}"/>
    <dgm:cxn modelId="{04385AEC-98D6-497A-9175-2EC33470C698}" type="presOf" srcId="{0FE1208E-8C43-4750-AFD5-B23DB4E9246B}" destId="{F7F961F7-2D68-40AB-B36D-826452CDE984}" srcOrd="0" destOrd="0" presId="urn:microsoft.com/office/officeart/2005/8/layout/vList5"/>
    <dgm:cxn modelId="{F46DBAF0-C7E5-458F-8743-407F8F14743E}" type="presOf" srcId="{A8B90EE9-CEB0-48DF-BB37-D672DB2B83A5}" destId="{FBD1907C-5F61-40A3-851B-D77970BA6C07}" srcOrd="0" destOrd="0" presId="urn:microsoft.com/office/officeart/2005/8/layout/vList5"/>
    <dgm:cxn modelId="{8429BAFC-16CC-4D97-AC03-4F04669EA422}" type="presParOf" srcId="{F7F961F7-2D68-40AB-B36D-826452CDE984}" destId="{F2B57DD9-ACAC-409D-9CDC-CA30F3698B13}" srcOrd="0" destOrd="0" presId="urn:microsoft.com/office/officeart/2005/8/layout/vList5"/>
    <dgm:cxn modelId="{E3AB6C3E-33D1-4DB0-B989-7B974660B44C}" type="presParOf" srcId="{F2B57DD9-ACAC-409D-9CDC-CA30F3698B13}" destId="{8D3F3DC2-2F85-40F6-8817-5683CC1DF417}" srcOrd="0" destOrd="0" presId="urn:microsoft.com/office/officeart/2005/8/layout/vList5"/>
    <dgm:cxn modelId="{82835122-1E4E-437B-B585-E26BCE90D442}" type="presParOf" srcId="{F2B57DD9-ACAC-409D-9CDC-CA30F3698B13}" destId="{D8FF1003-52C0-4967-B27C-CBFD47BDC5B9}" srcOrd="1" destOrd="0" presId="urn:microsoft.com/office/officeart/2005/8/layout/vList5"/>
    <dgm:cxn modelId="{596FF2BE-93A9-4788-A981-1FADB5D32BF4}" type="presParOf" srcId="{F7F961F7-2D68-40AB-B36D-826452CDE984}" destId="{0FD5A206-E8D1-493F-BB11-1154D3F64904}" srcOrd="1" destOrd="0" presId="urn:microsoft.com/office/officeart/2005/8/layout/vList5"/>
    <dgm:cxn modelId="{806C968D-2F7F-4FAE-9122-34783D85EC9C}" type="presParOf" srcId="{F7F961F7-2D68-40AB-B36D-826452CDE984}" destId="{4F130B8F-F463-4736-A0EC-E66E779EF6F2}" srcOrd="2" destOrd="0" presId="urn:microsoft.com/office/officeart/2005/8/layout/vList5"/>
    <dgm:cxn modelId="{626D9905-3562-48FB-97BE-E608C23DA9CA}" type="presParOf" srcId="{4F130B8F-F463-4736-A0EC-E66E779EF6F2}" destId="{F5E959E9-B712-4832-8E5C-2F7651B3B2A0}" srcOrd="0" destOrd="0" presId="urn:microsoft.com/office/officeart/2005/8/layout/vList5"/>
    <dgm:cxn modelId="{B695FBDD-B0CA-4989-8E91-5CA98AD540A6}" type="presParOf" srcId="{4F130B8F-F463-4736-A0EC-E66E779EF6F2}" destId="{09453308-3974-4BBC-9BCB-0E38F920315A}" srcOrd="1" destOrd="0" presId="urn:microsoft.com/office/officeart/2005/8/layout/vList5"/>
    <dgm:cxn modelId="{6DA453CE-9978-4B4A-A233-5A287D9B7E59}" type="presParOf" srcId="{F7F961F7-2D68-40AB-B36D-826452CDE984}" destId="{87D5863B-2A6B-4EDD-A6F7-25EAAD91D26E}" srcOrd="3" destOrd="0" presId="urn:microsoft.com/office/officeart/2005/8/layout/vList5"/>
    <dgm:cxn modelId="{7611EAC1-DA1F-4BC5-8501-EE526F5F2642}" type="presParOf" srcId="{F7F961F7-2D68-40AB-B36D-826452CDE984}" destId="{8049FF27-4454-4BE4-968C-86A3218AE8EB}" srcOrd="4" destOrd="0" presId="urn:microsoft.com/office/officeart/2005/8/layout/vList5"/>
    <dgm:cxn modelId="{06F72D59-EC4C-49A0-8552-002D118E57BC}" type="presParOf" srcId="{8049FF27-4454-4BE4-968C-86A3218AE8EB}" destId="{FBD1907C-5F61-40A3-851B-D77970BA6C07}" srcOrd="0" destOrd="0" presId="urn:microsoft.com/office/officeart/2005/8/layout/vList5"/>
    <dgm:cxn modelId="{2AC10D78-940D-44ED-B5AD-68FA3D0F0923}" type="presParOf" srcId="{8049FF27-4454-4BE4-968C-86A3218AE8EB}" destId="{6E6DA986-3588-459C-8A07-A55FD6EB266F}" srcOrd="1" destOrd="0" presId="urn:microsoft.com/office/officeart/2005/8/layout/vList5"/>
    <dgm:cxn modelId="{3BDADDAF-A8EE-436A-B55C-C20D45C40224}" type="presParOf" srcId="{F7F961F7-2D68-40AB-B36D-826452CDE984}" destId="{8BC6B468-3E72-459C-8300-667044E0A0F9}" srcOrd="5" destOrd="0" presId="urn:microsoft.com/office/officeart/2005/8/layout/vList5"/>
    <dgm:cxn modelId="{7A0B7FB8-9568-4EB9-988B-C39FD8D7AD2E}" type="presParOf" srcId="{F7F961F7-2D68-40AB-B36D-826452CDE984}" destId="{6BCEAB76-F6A1-4B9F-91CA-532491B5C4F2}" srcOrd="6" destOrd="0" presId="urn:microsoft.com/office/officeart/2005/8/layout/vList5"/>
    <dgm:cxn modelId="{AD061752-3E4F-4627-9570-962B1C890FDA}" type="presParOf" srcId="{6BCEAB76-F6A1-4B9F-91CA-532491B5C4F2}" destId="{1C9BC570-9DA9-479F-82A3-A9BA9C3230FE}" srcOrd="0" destOrd="0" presId="urn:microsoft.com/office/officeart/2005/8/layout/vList5"/>
    <dgm:cxn modelId="{174E4E3F-E7F7-4ACA-83BF-E0381A85C4FC}" type="presParOf" srcId="{6BCEAB76-F6A1-4B9F-91CA-532491B5C4F2}" destId="{B979ACD7-9678-4720-A9F2-A76D445F790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E1208E-8C43-4750-AFD5-B23DB4E9246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074B4D4-3667-40C3-AA2E-FE123FD18CF7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Stoccaggio premontati in magazzino e relativo trasporto</a:t>
          </a:r>
        </a:p>
      </dgm:t>
    </dgm:pt>
    <dgm:pt modelId="{8542C337-FFCA-44B8-92CB-A291DBAB39AC}" type="parTrans" cxnId="{66B87620-502E-494F-8838-BA41835DC1E7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7BC185C6-0869-4099-B7BE-660E303CF30E}" type="sibTrans" cxnId="{66B87620-502E-494F-8838-BA41835DC1E7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A8B90EE9-CEB0-48DF-BB37-D672DB2B83A5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Movimenti inutili</a:t>
          </a:r>
        </a:p>
      </dgm:t>
    </dgm:pt>
    <dgm:pt modelId="{5F4A29FC-773D-4714-AB02-921B2BD9F8CB}" type="parTrans" cxnId="{59934E0F-1F1F-40B8-BC61-86F9C7967EDD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86C6A1C5-254C-468B-87BD-68F7E0F792A0}" type="sibTrans" cxnId="{59934E0F-1F1F-40B8-BC61-86F9C7967EDD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EAC72380-70D6-4A9E-B6C9-52B23F887AE7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Prelievo contenitori per posizionamento finiti/premontati</a:t>
          </a:r>
        </a:p>
      </dgm:t>
    </dgm:pt>
    <dgm:pt modelId="{B7AF746E-81B8-416A-A27D-286987B3C1E9}" type="parTrans" cxnId="{6A1B1B9B-23CF-44AA-B8A3-90FF85AAE481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F08B8DB5-1CC2-492A-BB77-F1C00BBC4FA1}" type="sibTrans" cxnId="{6A1B1B9B-23CF-44AA-B8A3-90FF85AAE481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E9420DC5-33E6-4977-90EC-AC9BBF05A1DF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Prelievo materia prima da scaffalature/magazzini</a:t>
          </a:r>
        </a:p>
      </dgm:t>
    </dgm:pt>
    <dgm:pt modelId="{62C33EDA-0748-41D9-90E5-AE2D5E395DD3}" type="parTrans" cxnId="{57D06A7D-8DBF-4767-859B-70EF6223E948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AA8943BF-3471-4ACE-BD6E-EC9F9A9B45B7}" type="sibTrans" cxnId="{57D06A7D-8DBF-4767-859B-70EF6223E948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8D7F631D-9559-4D64-BF7F-4F62AB41D452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Processi inutili</a:t>
          </a:r>
        </a:p>
      </dgm:t>
    </dgm:pt>
    <dgm:pt modelId="{E4C0B119-C3CC-465D-84F7-5B66AF76B93D}" type="parTrans" cxnId="{1F624189-D7A9-418F-828D-73EC51AD17B7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E3AB2A7F-FD6F-426A-97B9-017309779A50}" type="sibTrans" cxnId="{1F624189-D7A9-418F-828D-73EC51AD17B7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62ECEC81-F6A7-4765-8DEB-3F75F8F774A0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Prelievo strumenti e apertura imballaggi di materia prima; </a:t>
          </a:r>
        </a:p>
      </dgm:t>
    </dgm:pt>
    <dgm:pt modelId="{BD548288-7C42-4133-9C5D-F648734531B4}" type="parTrans" cxnId="{72BAC59D-2D6C-456B-8423-F6DA4D5B2D37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6B3CC67F-25FC-48DF-B65B-06C94C2890FE}" type="sibTrans" cxnId="{72BAC59D-2D6C-456B-8423-F6DA4D5B2D37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DDB4D000-1F5B-4738-96DB-47436317F9C7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Raccolta e smaltimento rifiuti da imballo</a:t>
          </a:r>
        </a:p>
      </dgm:t>
    </dgm:pt>
    <dgm:pt modelId="{E7D58C2F-CA85-4FC1-8D54-9D146178189E}" type="parTrans" cxnId="{6382042C-8048-4C24-AEC0-CCC7907F6FA8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585C66B6-06B0-4402-BA7A-34A2E33F76E2}" type="sibTrans" cxnId="{6382042C-8048-4C24-AEC0-CCC7907F6FA8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16A741D0-43E0-48AB-A0A3-EBF364EC5F4C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Magazzini inutili</a:t>
          </a:r>
        </a:p>
      </dgm:t>
    </dgm:pt>
    <dgm:pt modelId="{5EDCBBC5-F30A-4C65-9DDB-F6287FFFDD34}" type="sibTrans" cxnId="{9EC3B4D3-E0C9-4631-BF22-506EA17078FD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35097E92-27A9-4715-BDBF-D5F01D9BF161}" type="parTrans" cxnId="{9EC3B4D3-E0C9-4631-BF22-506EA17078FD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0DBDDFD0-1B9B-46DC-8AAB-09BB0127441F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Ricerca materiale in cesta materie prime </a:t>
          </a:r>
        </a:p>
      </dgm:t>
    </dgm:pt>
    <dgm:pt modelId="{CB473643-E9AF-44EB-9BA7-7C3E0E9515FD}" type="parTrans" cxnId="{2D0CB1DA-7A64-4A07-B42B-397BF6EBB6E5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72B957E9-C5EC-4724-A50C-B15DFE9A76AA}" type="sibTrans" cxnId="{2D0CB1DA-7A64-4A07-B42B-397BF6EBB6E5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853F3D08-ECCC-4465-A757-F0659800113A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Movimentazione per lettura istruzioni di montaggio</a:t>
          </a:r>
        </a:p>
      </dgm:t>
    </dgm:pt>
    <dgm:pt modelId="{52AB77F9-F179-41D4-8C48-E8ED97BAD814}" type="parTrans" cxnId="{9534826C-0102-4B0D-88B1-C3D8BAA0665B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E61C681F-9AE6-481B-B138-6EBA25364C46}" type="sibTrans" cxnId="{9534826C-0102-4B0D-88B1-C3D8BAA0665B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F5C63D92-037A-459A-8E70-1C0F6646090B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Sovrapproduzione</a:t>
          </a:r>
        </a:p>
      </dgm:t>
    </dgm:pt>
    <dgm:pt modelId="{18C8EFE9-091F-41E0-A3A3-BADBC8642D10}" type="parTrans" cxnId="{02CB5343-ADD1-44FF-B9D0-C8082C56A8BB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0E1F19B9-2946-4FAB-89C4-A9393C0E2F2C}" type="sibTrans" cxnId="{02CB5343-ADD1-44FF-B9D0-C8082C56A8BB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957033F3-DB19-466C-960F-3DBCECAC612F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Premontati assemblati a lotti</a:t>
          </a:r>
        </a:p>
      </dgm:t>
    </dgm:pt>
    <dgm:pt modelId="{CE7C28C0-139B-459B-925C-8C8545C65279}" type="parTrans" cxnId="{0FB31D82-F0D1-44DC-9524-F765FA9D17F8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B1F3CB32-E489-455C-BF0E-6CA058D9AB8F}" type="sibTrans" cxnId="{0FB31D82-F0D1-44DC-9524-F765FA9D17F8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F7F961F7-2D68-40AB-B36D-826452CDE984}" type="pres">
      <dgm:prSet presAssocID="{0FE1208E-8C43-4750-AFD5-B23DB4E9246B}" presName="Name0" presStyleCnt="0">
        <dgm:presLayoutVars>
          <dgm:dir/>
          <dgm:animLvl val="lvl"/>
          <dgm:resizeHandles val="exact"/>
        </dgm:presLayoutVars>
      </dgm:prSet>
      <dgm:spPr/>
    </dgm:pt>
    <dgm:pt modelId="{F2B57DD9-ACAC-409D-9CDC-CA30F3698B13}" type="pres">
      <dgm:prSet presAssocID="{F5C63D92-037A-459A-8E70-1C0F6646090B}" presName="linNode" presStyleCnt="0"/>
      <dgm:spPr/>
    </dgm:pt>
    <dgm:pt modelId="{8D3F3DC2-2F85-40F6-8817-5683CC1DF417}" type="pres">
      <dgm:prSet presAssocID="{F5C63D92-037A-459A-8E70-1C0F6646090B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D8FF1003-52C0-4967-B27C-CBFD47BDC5B9}" type="pres">
      <dgm:prSet presAssocID="{F5C63D92-037A-459A-8E70-1C0F6646090B}" presName="descendantText" presStyleLbl="alignAccFollowNode1" presStyleIdx="0" presStyleCnt="4">
        <dgm:presLayoutVars>
          <dgm:bulletEnabled val="1"/>
        </dgm:presLayoutVars>
      </dgm:prSet>
      <dgm:spPr/>
    </dgm:pt>
    <dgm:pt modelId="{0FD5A206-E8D1-493F-BB11-1154D3F64904}" type="pres">
      <dgm:prSet presAssocID="{0E1F19B9-2946-4FAB-89C4-A9393C0E2F2C}" presName="sp" presStyleCnt="0"/>
      <dgm:spPr/>
    </dgm:pt>
    <dgm:pt modelId="{4F130B8F-F463-4736-A0EC-E66E779EF6F2}" type="pres">
      <dgm:prSet presAssocID="{16A741D0-43E0-48AB-A0A3-EBF364EC5F4C}" presName="linNode" presStyleCnt="0"/>
      <dgm:spPr/>
    </dgm:pt>
    <dgm:pt modelId="{F5E959E9-B712-4832-8E5C-2F7651B3B2A0}" type="pres">
      <dgm:prSet presAssocID="{16A741D0-43E0-48AB-A0A3-EBF364EC5F4C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09453308-3974-4BBC-9BCB-0E38F920315A}" type="pres">
      <dgm:prSet presAssocID="{16A741D0-43E0-48AB-A0A3-EBF364EC5F4C}" presName="descendantText" presStyleLbl="alignAccFollowNode1" presStyleIdx="1" presStyleCnt="4">
        <dgm:presLayoutVars>
          <dgm:bulletEnabled val="1"/>
        </dgm:presLayoutVars>
      </dgm:prSet>
      <dgm:spPr/>
    </dgm:pt>
    <dgm:pt modelId="{87D5863B-2A6B-4EDD-A6F7-25EAAD91D26E}" type="pres">
      <dgm:prSet presAssocID="{5EDCBBC5-F30A-4C65-9DDB-F6287FFFDD34}" presName="sp" presStyleCnt="0"/>
      <dgm:spPr/>
    </dgm:pt>
    <dgm:pt modelId="{8049FF27-4454-4BE4-968C-86A3218AE8EB}" type="pres">
      <dgm:prSet presAssocID="{A8B90EE9-CEB0-48DF-BB37-D672DB2B83A5}" presName="linNode" presStyleCnt="0"/>
      <dgm:spPr/>
    </dgm:pt>
    <dgm:pt modelId="{FBD1907C-5F61-40A3-851B-D77970BA6C07}" type="pres">
      <dgm:prSet presAssocID="{A8B90EE9-CEB0-48DF-BB37-D672DB2B83A5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E6DA986-3588-459C-8A07-A55FD6EB266F}" type="pres">
      <dgm:prSet presAssocID="{A8B90EE9-CEB0-48DF-BB37-D672DB2B83A5}" presName="descendantText" presStyleLbl="alignAccFollowNode1" presStyleIdx="2" presStyleCnt="4">
        <dgm:presLayoutVars>
          <dgm:bulletEnabled val="1"/>
        </dgm:presLayoutVars>
      </dgm:prSet>
      <dgm:spPr/>
    </dgm:pt>
    <dgm:pt modelId="{8BC6B468-3E72-459C-8300-667044E0A0F9}" type="pres">
      <dgm:prSet presAssocID="{86C6A1C5-254C-468B-87BD-68F7E0F792A0}" presName="sp" presStyleCnt="0"/>
      <dgm:spPr/>
    </dgm:pt>
    <dgm:pt modelId="{6BCEAB76-F6A1-4B9F-91CA-532491B5C4F2}" type="pres">
      <dgm:prSet presAssocID="{8D7F631D-9559-4D64-BF7F-4F62AB41D452}" presName="linNode" presStyleCnt="0"/>
      <dgm:spPr/>
    </dgm:pt>
    <dgm:pt modelId="{1C9BC570-9DA9-479F-82A3-A9BA9C3230FE}" type="pres">
      <dgm:prSet presAssocID="{8D7F631D-9559-4D64-BF7F-4F62AB41D45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B979ACD7-9678-4720-A9F2-A76D445F790A}" type="pres">
      <dgm:prSet presAssocID="{8D7F631D-9559-4D64-BF7F-4F62AB41D45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CB5F3C0F-827D-4498-A176-0C1DC2797C18}" type="presOf" srcId="{8D7F631D-9559-4D64-BF7F-4F62AB41D452}" destId="{1C9BC570-9DA9-479F-82A3-A9BA9C3230FE}" srcOrd="0" destOrd="0" presId="urn:microsoft.com/office/officeart/2005/8/layout/vList5"/>
    <dgm:cxn modelId="{59934E0F-1F1F-40B8-BC61-86F9C7967EDD}" srcId="{0FE1208E-8C43-4750-AFD5-B23DB4E9246B}" destId="{A8B90EE9-CEB0-48DF-BB37-D672DB2B83A5}" srcOrd="2" destOrd="0" parTransId="{5F4A29FC-773D-4714-AB02-921B2BD9F8CB}" sibTransId="{86C6A1C5-254C-468B-87BD-68F7E0F792A0}"/>
    <dgm:cxn modelId="{D7FB3E10-39C3-45A5-9C36-246F2C51D41B}" type="presOf" srcId="{F5C63D92-037A-459A-8E70-1C0F6646090B}" destId="{8D3F3DC2-2F85-40F6-8817-5683CC1DF417}" srcOrd="0" destOrd="0" presId="urn:microsoft.com/office/officeart/2005/8/layout/vList5"/>
    <dgm:cxn modelId="{E326A31A-A7E9-4D7F-A72B-50B4FC3EE73F}" type="presOf" srcId="{957033F3-DB19-466C-960F-3DBCECAC612F}" destId="{D8FF1003-52C0-4967-B27C-CBFD47BDC5B9}" srcOrd="0" destOrd="0" presId="urn:microsoft.com/office/officeart/2005/8/layout/vList5"/>
    <dgm:cxn modelId="{66B87620-502E-494F-8838-BA41835DC1E7}" srcId="{16A741D0-43E0-48AB-A0A3-EBF364EC5F4C}" destId="{C074B4D4-3667-40C3-AA2E-FE123FD18CF7}" srcOrd="0" destOrd="0" parTransId="{8542C337-FFCA-44B8-92CB-A291DBAB39AC}" sibTransId="{7BC185C6-0869-4099-B7BE-660E303CF30E}"/>
    <dgm:cxn modelId="{6382042C-8048-4C24-AEC0-CCC7907F6FA8}" srcId="{8D7F631D-9559-4D64-BF7F-4F62AB41D452}" destId="{DDB4D000-1F5B-4738-96DB-47436317F9C7}" srcOrd="1" destOrd="0" parTransId="{E7D58C2F-CA85-4FC1-8D54-9D146178189E}" sibTransId="{585C66B6-06B0-4402-BA7A-34A2E33F76E2}"/>
    <dgm:cxn modelId="{02CB5343-ADD1-44FF-B9D0-C8082C56A8BB}" srcId="{0FE1208E-8C43-4750-AFD5-B23DB4E9246B}" destId="{F5C63D92-037A-459A-8E70-1C0F6646090B}" srcOrd="0" destOrd="0" parTransId="{18C8EFE9-091F-41E0-A3A3-BADBC8642D10}" sibTransId="{0E1F19B9-2946-4FAB-89C4-A9393C0E2F2C}"/>
    <dgm:cxn modelId="{5B104B44-2553-40D8-8DA7-9909CEA3B73B}" type="presOf" srcId="{C074B4D4-3667-40C3-AA2E-FE123FD18CF7}" destId="{09453308-3974-4BBC-9BCB-0E38F920315A}" srcOrd="0" destOrd="0" presId="urn:microsoft.com/office/officeart/2005/8/layout/vList5"/>
    <dgm:cxn modelId="{9534826C-0102-4B0D-88B1-C3D8BAA0665B}" srcId="{A8B90EE9-CEB0-48DF-BB37-D672DB2B83A5}" destId="{853F3D08-ECCC-4465-A757-F0659800113A}" srcOrd="2" destOrd="0" parTransId="{52AB77F9-F179-41D4-8C48-E8ED97BAD814}" sibTransId="{E61C681F-9AE6-481B-B138-6EBA25364C46}"/>
    <dgm:cxn modelId="{896FBC72-1DFC-4D78-B316-0A295313979E}" type="presOf" srcId="{EAC72380-70D6-4A9E-B6C9-52B23F887AE7}" destId="{6E6DA986-3588-459C-8A07-A55FD6EB266F}" srcOrd="0" destOrd="0" presId="urn:microsoft.com/office/officeart/2005/8/layout/vList5"/>
    <dgm:cxn modelId="{F87C1C56-B38C-45E1-900C-2193CC1B3B0D}" type="presOf" srcId="{853F3D08-ECCC-4465-A757-F0659800113A}" destId="{6E6DA986-3588-459C-8A07-A55FD6EB266F}" srcOrd="0" destOrd="2" presId="urn:microsoft.com/office/officeart/2005/8/layout/vList5"/>
    <dgm:cxn modelId="{57D06A7D-8DBF-4767-859B-70EF6223E948}" srcId="{A8B90EE9-CEB0-48DF-BB37-D672DB2B83A5}" destId="{E9420DC5-33E6-4977-90EC-AC9BBF05A1DF}" srcOrd="1" destOrd="0" parTransId="{62C33EDA-0748-41D9-90E5-AE2D5E395DD3}" sibTransId="{AA8943BF-3471-4ACE-BD6E-EC9F9A9B45B7}"/>
    <dgm:cxn modelId="{CCFF0E80-B870-4CC8-ACA8-1BBB7848CE7E}" type="presOf" srcId="{DDB4D000-1F5B-4738-96DB-47436317F9C7}" destId="{B979ACD7-9678-4720-A9F2-A76D445F790A}" srcOrd="0" destOrd="1" presId="urn:microsoft.com/office/officeart/2005/8/layout/vList5"/>
    <dgm:cxn modelId="{0FB31D82-F0D1-44DC-9524-F765FA9D17F8}" srcId="{F5C63D92-037A-459A-8E70-1C0F6646090B}" destId="{957033F3-DB19-466C-960F-3DBCECAC612F}" srcOrd="0" destOrd="0" parTransId="{CE7C28C0-139B-459B-925C-8C8545C65279}" sibTransId="{B1F3CB32-E489-455C-BF0E-6CA058D9AB8F}"/>
    <dgm:cxn modelId="{1F624189-D7A9-418F-828D-73EC51AD17B7}" srcId="{0FE1208E-8C43-4750-AFD5-B23DB4E9246B}" destId="{8D7F631D-9559-4D64-BF7F-4F62AB41D452}" srcOrd="3" destOrd="0" parTransId="{E4C0B119-C3CC-465D-84F7-5B66AF76B93D}" sibTransId="{E3AB2A7F-FD6F-426A-97B9-017309779A50}"/>
    <dgm:cxn modelId="{0D37388A-0204-4C5D-A3FB-7010FD4DD0AC}" type="presOf" srcId="{62ECEC81-F6A7-4765-8DEB-3F75F8F774A0}" destId="{B979ACD7-9678-4720-A9F2-A76D445F790A}" srcOrd="0" destOrd="0" presId="urn:microsoft.com/office/officeart/2005/8/layout/vList5"/>
    <dgm:cxn modelId="{4EBE9D92-6CB3-4A4F-8A69-B4EFC14BC309}" type="presOf" srcId="{E9420DC5-33E6-4977-90EC-AC9BBF05A1DF}" destId="{6E6DA986-3588-459C-8A07-A55FD6EB266F}" srcOrd="0" destOrd="1" presId="urn:microsoft.com/office/officeart/2005/8/layout/vList5"/>
    <dgm:cxn modelId="{C9B1E494-E940-41F8-AB7D-D5C2FA24E7A0}" type="presOf" srcId="{16A741D0-43E0-48AB-A0A3-EBF364EC5F4C}" destId="{F5E959E9-B712-4832-8E5C-2F7651B3B2A0}" srcOrd="0" destOrd="0" presId="urn:microsoft.com/office/officeart/2005/8/layout/vList5"/>
    <dgm:cxn modelId="{6A1B1B9B-23CF-44AA-B8A3-90FF85AAE481}" srcId="{A8B90EE9-CEB0-48DF-BB37-D672DB2B83A5}" destId="{EAC72380-70D6-4A9E-B6C9-52B23F887AE7}" srcOrd="0" destOrd="0" parTransId="{B7AF746E-81B8-416A-A27D-286987B3C1E9}" sibTransId="{F08B8DB5-1CC2-492A-BB77-F1C00BBC4FA1}"/>
    <dgm:cxn modelId="{72BAC59D-2D6C-456B-8423-F6DA4D5B2D37}" srcId="{8D7F631D-9559-4D64-BF7F-4F62AB41D452}" destId="{62ECEC81-F6A7-4765-8DEB-3F75F8F774A0}" srcOrd="0" destOrd="0" parTransId="{BD548288-7C42-4133-9C5D-F648734531B4}" sibTransId="{6B3CC67F-25FC-48DF-B65B-06C94C2890FE}"/>
    <dgm:cxn modelId="{C0B5D0B9-F2F8-421B-916E-9C5B3787A858}" type="presOf" srcId="{0DBDDFD0-1B9B-46DC-8AAB-09BB0127441F}" destId="{B979ACD7-9678-4720-A9F2-A76D445F790A}" srcOrd="0" destOrd="2" presId="urn:microsoft.com/office/officeart/2005/8/layout/vList5"/>
    <dgm:cxn modelId="{9EC3B4D3-E0C9-4631-BF22-506EA17078FD}" srcId="{0FE1208E-8C43-4750-AFD5-B23DB4E9246B}" destId="{16A741D0-43E0-48AB-A0A3-EBF364EC5F4C}" srcOrd="1" destOrd="0" parTransId="{35097E92-27A9-4715-BDBF-D5F01D9BF161}" sibTransId="{5EDCBBC5-F30A-4C65-9DDB-F6287FFFDD34}"/>
    <dgm:cxn modelId="{2D0CB1DA-7A64-4A07-B42B-397BF6EBB6E5}" srcId="{8D7F631D-9559-4D64-BF7F-4F62AB41D452}" destId="{0DBDDFD0-1B9B-46DC-8AAB-09BB0127441F}" srcOrd="2" destOrd="0" parTransId="{CB473643-E9AF-44EB-9BA7-7C3E0E9515FD}" sibTransId="{72B957E9-C5EC-4724-A50C-B15DFE9A76AA}"/>
    <dgm:cxn modelId="{04385AEC-98D6-497A-9175-2EC33470C698}" type="presOf" srcId="{0FE1208E-8C43-4750-AFD5-B23DB4E9246B}" destId="{F7F961F7-2D68-40AB-B36D-826452CDE984}" srcOrd="0" destOrd="0" presId="urn:microsoft.com/office/officeart/2005/8/layout/vList5"/>
    <dgm:cxn modelId="{F46DBAF0-C7E5-458F-8743-407F8F14743E}" type="presOf" srcId="{A8B90EE9-CEB0-48DF-BB37-D672DB2B83A5}" destId="{FBD1907C-5F61-40A3-851B-D77970BA6C07}" srcOrd="0" destOrd="0" presId="urn:microsoft.com/office/officeart/2005/8/layout/vList5"/>
    <dgm:cxn modelId="{8429BAFC-16CC-4D97-AC03-4F04669EA422}" type="presParOf" srcId="{F7F961F7-2D68-40AB-B36D-826452CDE984}" destId="{F2B57DD9-ACAC-409D-9CDC-CA30F3698B13}" srcOrd="0" destOrd="0" presId="urn:microsoft.com/office/officeart/2005/8/layout/vList5"/>
    <dgm:cxn modelId="{E3AB6C3E-33D1-4DB0-B989-7B974660B44C}" type="presParOf" srcId="{F2B57DD9-ACAC-409D-9CDC-CA30F3698B13}" destId="{8D3F3DC2-2F85-40F6-8817-5683CC1DF417}" srcOrd="0" destOrd="0" presId="urn:microsoft.com/office/officeart/2005/8/layout/vList5"/>
    <dgm:cxn modelId="{82835122-1E4E-437B-B585-E26BCE90D442}" type="presParOf" srcId="{F2B57DD9-ACAC-409D-9CDC-CA30F3698B13}" destId="{D8FF1003-52C0-4967-B27C-CBFD47BDC5B9}" srcOrd="1" destOrd="0" presId="urn:microsoft.com/office/officeart/2005/8/layout/vList5"/>
    <dgm:cxn modelId="{596FF2BE-93A9-4788-A981-1FADB5D32BF4}" type="presParOf" srcId="{F7F961F7-2D68-40AB-B36D-826452CDE984}" destId="{0FD5A206-E8D1-493F-BB11-1154D3F64904}" srcOrd="1" destOrd="0" presId="urn:microsoft.com/office/officeart/2005/8/layout/vList5"/>
    <dgm:cxn modelId="{806C968D-2F7F-4FAE-9122-34783D85EC9C}" type="presParOf" srcId="{F7F961F7-2D68-40AB-B36D-826452CDE984}" destId="{4F130B8F-F463-4736-A0EC-E66E779EF6F2}" srcOrd="2" destOrd="0" presId="urn:microsoft.com/office/officeart/2005/8/layout/vList5"/>
    <dgm:cxn modelId="{626D9905-3562-48FB-97BE-E608C23DA9CA}" type="presParOf" srcId="{4F130B8F-F463-4736-A0EC-E66E779EF6F2}" destId="{F5E959E9-B712-4832-8E5C-2F7651B3B2A0}" srcOrd="0" destOrd="0" presId="urn:microsoft.com/office/officeart/2005/8/layout/vList5"/>
    <dgm:cxn modelId="{B695FBDD-B0CA-4989-8E91-5CA98AD540A6}" type="presParOf" srcId="{4F130B8F-F463-4736-A0EC-E66E779EF6F2}" destId="{09453308-3974-4BBC-9BCB-0E38F920315A}" srcOrd="1" destOrd="0" presId="urn:microsoft.com/office/officeart/2005/8/layout/vList5"/>
    <dgm:cxn modelId="{6DA453CE-9978-4B4A-A233-5A287D9B7E59}" type="presParOf" srcId="{F7F961F7-2D68-40AB-B36D-826452CDE984}" destId="{87D5863B-2A6B-4EDD-A6F7-25EAAD91D26E}" srcOrd="3" destOrd="0" presId="urn:microsoft.com/office/officeart/2005/8/layout/vList5"/>
    <dgm:cxn modelId="{7611EAC1-DA1F-4BC5-8501-EE526F5F2642}" type="presParOf" srcId="{F7F961F7-2D68-40AB-B36D-826452CDE984}" destId="{8049FF27-4454-4BE4-968C-86A3218AE8EB}" srcOrd="4" destOrd="0" presId="urn:microsoft.com/office/officeart/2005/8/layout/vList5"/>
    <dgm:cxn modelId="{06F72D59-EC4C-49A0-8552-002D118E57BC}" type="presParOf" srcId="{8049FF27-4454-4BE4-968C-86A3218AE8EB}" destId="{FBD1907C-5F61-40A3-851B-D77970BA6C07}" srcOrd="0" destOrd="0" presId="urn:microsoft.com/office/officeart/2005/8/layout/vList5"/>
    <dgm:cxn modelId="{2AC10D78-940D-44ED-B5AD-68FA3D0F0923}" type="presParOf" srcId="{8049FF27-4454-4BE4-968C-86A3218AE8EB}" destId="{6E6DA986-3588-459C-8A07-A55FD6EB266F}" srcOrd="1" destOrd="0" presId="urn:microsoft.com/office/officeart/2005/8/layout/vList5"/>
    <dgm:cxn modelId="{3BDADDAF-A8EE-436A-B55C-C20D45C40224}" type="presParOf" srcId="{F7F961F7-2D68-40AB-B36D-826452CDE984}" destId="{8BC6B468-3E72-459C-8300-667044E0A0F9}" srcOrd="5" destOrd="0" presId="urn:microsoft.com/office/officeart/2005/8/layout/vList5"/>
    <dgm:cxn modelId="{7A0B7FB8-9568-4EB9-988B-C39FD8D7AD2E}" type="presParOf" srcId="{F7F961F7-2D68-40AB-B36D-826452CDE984}" destId="{6BCEAB76-F6A1-4B9F-91CA-532491B5C4F2}" srcOrd="6" destOrd="0" presId="urn:microsoft.com/office/officeart/2005/8/layout/vList5"/>
    <dgm:cxn modelId="{AD061752-3E4F-4627-9570-962B1C890FDA}" type="presParOf" srcId="{6BCEAB76-F6A1-4B9F-91CA-532491B5C4F2}" destId="{1C9BC570-9DA9-479F-82A3-A9BA9C3230FE}" srcOrd="0" destOrd="0" presId="urn:microsoft.com/office/officeart/2005/8/layout/vList5"/>
    <dgm:cxn modelId="{174E4E3F-E7F7-4ACA-83BF-E0381A85C4FC}" type="presParOf" srcId="{6BCEAB76-F6A1-4B9F-91CA-532491B5C4F2}" destId="{B979ACD7-9678-4720-A9F2-A76D445F790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E1208E-8C43-4750-AFD5-B23DB4E9246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074B4D4-3667-40C3-AA2E-FE123FD18CF7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Stoccaggio premontati in magazzino e relativo trasporto</a:t>
          </a:r>
        </a:p>
      </dgm:t>
    </dgm:pt>
    <dgm:pt modelId="{8542C337-FFCA-44B8-92CB-A291DBAB39AC}" type="parTrans" cxnId="{66B87620-502E-494F-8838-BA41835DC1E7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7BC185C6-0869-4099-B7BE-660E303CF30E}" type="sibTrans" cxnId="{66B87620-502E-494F-8838-BA41835DC1E7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A8B90EE9-CEB0-48DF-BB37-D672DB2B83A5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Movimenti inutili</a:t>
          </a:r>
        </a:p>
      </dgm:t>
    </dgm:pt>
    <dgm:pt modelId="{5F4A29FC-773D-4714-AB02-921B2BD9F8CB}" type="parTrans" cxnId="{59934E0F-1F1F-40B8-BC61-86F9C7967EDD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86C6A1C5-254C-468B-87BD-68F7E0F792A0}" type="sibTrans" cxnId="{59934E0F-1F1F-40B8-BC61-86F9C7967EDD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EAC72380-70D6-4A9E-B6C9-52B23F887AE7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Prelievo contenitori per posizionamento finiti/premontati</a:t>
          </a:r>
        </a:p>
      </dgm:t>
    </dgm:pt>
    <dgm:pt modelId="{B7AF746E-81B8-416A-A27D-286987B3C1E9}" type="parTrans" cxnId="{6A1B1B9B-23CF-44AA-B8A3-90FF85AAE481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F08B8DB5-1CC2-492A-BB77-F1C00BBC4FA1}" type="sibTrans" cxnId="{6A1B1B9B-23CF-44AA-B8A3-90FF85AAE481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E9420DC5-33E6-4977-90EC-AC9BBF05A1DF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Prelievo materia prima da scaffalature/magazzini</a:t>
          </a:r>
        </a:p>
      </dgm:t>
    </dgm:pt>
    <dgm:pt modelId="{62C33EDA-0748-41D9-90E5-AE2D5E395DD3}" type="parTrans" cxnId="{57D06A7D-8DBF-4767-859B-70EF6223E948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AA8943BF-3471-4ACE-BD6E-EC9F9A9B45B7}" type="sibTrans" cxnId="{57D06A7D-8DBF-4767-859B-70EF6223E948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8D7F631D-9559-4D64-BF7F-4F62AB41D452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Processi inutili</a:t>
          </a:r>
        </a:p>
      </dgm:t>
    </dgm:pt>
    <dgm:pt modelId="{E4C0B119-C3CC-465D-84F7-5B66AF76B93D}" type="parTrans" cxnId="{1F624189-D7A9-418F-828D-73EC51AD17B7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E3AB2A7F-FD6F-426A-97B9-017309779A50}" type="sibTrans" cxnId="{1F624189-D7A9-418F-828D-73EC51AD17B7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62ECEC81-F6A7-4765-8DEB-3F75F8F774A0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Prelievo strumenti e apertura imballaggi di materia prima; </a:t>
          </a:r>
        </a:p>
      </dgm:t>
    </dgm:pt>
    <dgm:pt modelId="{BD548288-7C42-4133-9C5D-F648734531B4}" type="parTrans" cxnId="{72BAC59D-2D6C-456B-8423-F6DA4D5B2D37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6B3CC67F-25FC-48DF-B65B-06C94C2890FE}" type="sibTrans" cxnId="{72BAC59D-2D6C-456B-8423-F6DA4D5B2D37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DDB4D000-1F5B-4738-96DB-47436317F9C7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Raccolta e smaltimento rifiuti da imballo</a:t>
          </a:r>
        </a:p>
      </dgm:t>
    </dgm:pt>
    <dgm:pt modelId="{E7D58C2F-CA85-4FC1-8D54-9D146178189E}" type="parTrans" cxnId="{6382042C-8048-4C24-AEC0-CCC7907F6FA8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585C66B6-06B0-4402-BA7A-34A2E33F76E2}" type="sibTrans" cxnId="{6382042C-8048-4C24-AEC0-CCC7907F6FA8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16A741D0-43E0-48AB-A0A3-EBF364EC5F4C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Magazzini inutili</a:t>
          </a:r>
        </a:p>
      </dgm:t>
    </dgm:pt>
    <dgm:pt modelId="{5EDCBBC5-F30A-4C65-9DDB-F6287FFFDD34}" type="sibTrans" cxnId="{9EC3B4D3-E0C9-4631-BF22-506EA17078FD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35097E92-27A9-4715-BDBF-D5F01D9BF161}" type="parTrans" cxnId="{9EC3B4D3-E0C9-4631-BF22-506EA17078FD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0DBDDFD0-1B9B-46DC-8AAB-09BB0127441F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Ricerca materiale in cesta materie prime </a:t>
          </a:r>
        </a:p>
      </dgm:t>
    </dgm:pt>
    <dgm:pt modelId="{CB473643-E9AF-44EB-9BA7-7C3E0E9515FD}" type="parTrans" cxnId="{2D0CB1DA-7A64-4A07-B42B-397BF6EBB6E5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72B957E9-C5EC-4724-A50C-B15DFE9A76AA}" type="sibTrans" cxnId="{2D0CB1DA-7A64-4A07-B42B-397BF6EBB6E5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853F3D08-ECCC-4465-A757-F0659800113A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Movimentazione per lettura istruzioni di montaggio</a:t>
          </a:r>
        </a:p>
      </dgm:t>
    </dgm:pt>
    <dgm:pt modelId="{52AB77F9-F179-41D4-8C48-E8ED97BAD814}" type="parTrans" cxnId="{9534826C-0102-4B0D-88B1-C3D8BAA0665B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E61C681F-9AE6-481B-B138-6EBA25364C46}" type="sibTrans" cxnId="{9534826C-0102-4B0D-88B1-C3D8BAA0665B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F5C63D92-037A-459A-8E70-1C0F6646090B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Sovrapproduzione</a:t>
          </a:r>
        </a:p>
      </dgm:t>
    </dgm:pt>
    <dgm:pt modelId="{18C8EFE9-091F-41E0-A3A3-BADBC8642D10}" type="parTrans" cxnId="{02CB5343-ADD1-44FF-B9D0-C8082C56A8BB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0E1F19B9-2946-4FAB-89C4-A9393C0E2F2C}" type="sibTrans" cxnId="{02CB5343-ADD1-44FF-B9D0-C8082C56A8BB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957033F3-DB19-466C-960F-3DBCECAC612F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Premontati assemblati a lotti</a:t>
          </a:r>
        </a:p>
      </dgm:t>
    </dgm:pt>
    <dgm:pt modelId="{CE7C28C0-139B-459B-925C-8C8545C65279}" type="parTrans" cxnId="{0FB31D82-F0D1-44DC-9524-F765FA9D17F8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B1F3CB32-E489-455C-BF0E-6CA058D9AB8F}" type="sibTrans" cxnId="{0FB31D82-F0D1-44DC-9524-F765FA9D17F8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F7F961F7-2D68-40AB-B36D-826452CDE984}" type="pres">
      <dgm:prSet presAssocID="{0FE1208E-8C43-4750-AFD5-B23DB4E9246B}" presName="Name0" presStyleCnt="0">
        <dgm:presLayoutVars>
          <dgm:dir/>
          <dgm:animLvl val="lvl"/>
          <dgm:resizeHandles val="exact"/>
        </dgm:presLayoutVars>
      </dgm:prSet>
      <dgm:spPr/>
    </dgm:pt>
    <dgm:pt modelId="{F2B57DD9-ACAC-409D-9CDC-CA30F3698B13}" type="pres">
      <dgm:prSet presAssocID="{F5C63D92-037A-459A-8E70-1C0F6646090B}" presName="linNode" presStyleCnt="0"/>
      <dgm:spPr/>
    </dgm:pt>
    <dgm:pt modelId="{8D3F3DC2-2F85-40F6-8817-5683CC1DF417}" type="pres">
      <dgm:prSet presAssocID="{F5C63D92-037A-459A-8E70-1C0F6646090B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D8FF1003-52C0-4967-B27C-CBFD47BDC5B9}" type="pres">
      <dgm:prSet presAssocID="{F5C63D92-037A-459A-8E70-1C0F6646090B}" presName="descendantText" presStyleLbl="alignAccFollowNode1" presStyleIdx="0" presStyleCnt="4">
        <dgm:presLayoutVars>
          <dgm:bulletEnabled val="1"/>
        </dgm:presLayoutVars>
      </dgm:prSet>
      <dgm:spPr/>
    </dgm:pt>
    <dgm:pt modelId="{0FD5A206-E8D1-493F-BB11-1154D3F64904}" type="pres">
      <dgm:prSet presAssocID="{0E1F19B9-2946-4FAB-89C4-A9393C0E2F2C}" presName="sp" presStyleCnt="0"/>
      <dgm:spPr/>
    </dgm:pt>
    <dgm:pt modelId="{4F130B8F-F463-4736-A0EC-E66E779EF6F2}" type="pres">
      <dgm:prSet presAssocID="{16A741D0-43E0-48AB-A0A3-EBF364EC5F4C}" presName="linNode" presStyleCnt="0"/>
      <dgm:spPr/>
    </dgm:pt>
    <dgm:pt modelId="{F5E959E9-B712-4832-8E5C-2F7651B3B2A0}" type="pres">
      <dgm:prSet presAssocID="{16A741D0-43E0-48AB-A0A3-EBF364EC5F4C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09453308-3974-4BBC-9BCB-0E38F920315A}" type="pres">
      <dgm:prSet presAssocID="{16A741D0-43E0-48AB-A0A3-EBF364EC5F4C}" presName="descendantText" presStyleLbl="alignAccFollowNode1" presStyleIdx="1" presStyleCnt="4">
        <dgm:presLayoutVars>
          <dgm:bulletEnabled val="1"/>
        </dgm:presLayoutVars>
      </dgm:prSet>
      <dgm:spPr/>
    </dgm:pt>
    <dgm:pt modelId="{87D5863B-2A6B-4EDD-A6F7-25EAAD91D26E}" type="pres">
      <dgm:prSet presAssocID="{5EDCBBC5-F30A-4C65-9DDB-F6287FFFDD34}" presName="sp" presStyleCnt="0"/>
      <dgm:spPr/>
    </dgm:pt>
    <dgm:pt modelId="{8049FF27-4454-4BE4-968C-86A3218AE8EB}" type="pres">
      <dgm:prSet presAssocID="{A8B90EE9-CEB0-48DF-BB37-D672DB2B83A5}" presName="linNode" presStyleCnt="0"/>
      <dgm:spPr/>
    </dgm:pt>
    <dgm:pt modelId="{FBD1907C-5F61-40A3-851B-D77970BA6C07}" type="pres">
      <dgm:prSet presAssocID="{A8B90EE9-CEB0-48DF-BB37-D672DB2B83A5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E6DA986-3588-459C-8A07-A55FD6EB266F}" type="pres">
      <dgm:prSet presAssocID="{A8B90EE9-CEB0-48DF-BB37-D672DB2B83A5}" presName="descendantText" presStyleLbl="alignAccFollowNode1" presStyleIdx="2" presStyleCnt="4">
        <dgm:presLayoutVars>
          <dgm:bulletEnabled val="1"/>
        </dgm:presLayoutVars>
      </dgm:prSet>
      <dgm:spPr/>
    </dgm:pt>
    <dgm:pt modelId="{8BC6B468-3E72-459C-8300-667044E0A0F9}" type="pres">
      <dgm:prSet presAssocID="{86C6A1C5-254C-468B-87BD-68F7E0F792A0}" presName="sp" presStyleCnt="0"/>
      <dgm:spPr/>
    </dgm:pt>
    <dgm:pt modelId="{6BCEAB76-F6A1-4B9F-91CA-532491B5C4F2}" type="pres">
      <dgm:prSet presAssocID="{8D7F631D-9559-4D64-BF7F-4F62AB41D452}" presName="linNode" presStyleCnt="0"/>
      <dgm:spPr/>
    </dgm:pt>
    <dgm:pt modelId="{1C9BC570-9DA9-479F-82A3-A9BA9C3230FE}" type="pres">
      <dgm:prSet presAssocID="{8D7F631D-9559-4D64-BF7F-4F62AB41D452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B979ACD7-9678-4720-A9F2-A76D445F790A}" type="pres">
      <dgm:prSet presAssocID="{8D7F631D-9559-4D64-BF7F-4F62AB41D452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CB5F3C0F-827D-4498-A176-0C1DC2797C18}" type="presOf" srcId="{8D7F631D-9559-4D64-BF7F-4F62AB41D452}" destId="{1C9BC570-9DA9-479F-82A3-A9BA9C3230FE}" srcOrd="0" destOrd="0" presId="urn:microsoft.com/office/officeart/2005/8/layout/vList5"/>
    <dgm:cxn modelId="{59934E0F-1F1F-40B8-BC61-86F9C7967EDD}" srcId="{0FE1208E-8C43-4750-AFD5-B23DB4E9246B}" destId="{A8B90EE9-CEB0-48DF-BB37-D672DB2B83A5}" srcOrd="2" destOrd="0" parTransId="{5F4A29FC-773D-4714-AB02-921B2BD9F8CB}" sibTransId="{86C6A1C5-254C-468B-87BD-68F7E0F792A0}"/>
    <dgm:cxn modelId="{D7FB3E10-39C3-45A5-9C36-246F2C51D41B}" type="presOf" srcId="{F5C63D92-037A-459A-8E70-1C0F6646090B}" destId="{8D3F3DC2-2F85-40F6-8817-5683CC1DF417}" srcOrd="0" destOrd="0" presId="urn:microsoft.com/office/officeart/2005/8/layout/vList5"/>
    <dgm:cxn modelId="{E326A31A-A7E9-4D7F-A72B-50B4FC3EE73F}" type="presOf" srcId="{957033F3-DB19-466C-960F-3DBCECAC612F}" destId="{D8FF1003-52C0-4967-B27C-CBFD47BDC5B9}" srcOrd="0" destOrd="0" presId="urn:microsoft.com/office/officeart/2005/8/layout/vList5"/>
    <dgm:cxn modelId="{66B87620-502E-494F-8838-BA41835DC1E7}" srcId="{16A741D0-43E0-48AB-A0A3-EBF364EC5F4C}" destId="{C074B4D4-3667-40C3-AA2E-FE123FD18CF7}" srcOrd="0" destOrd="0" parTransId="{8542C337-FFCA-44B8-92CB-A291DBAB39AC}" sibTransId="{7BC185C6-0869-4099-B7BE-660E303CF30E}"/>
    <dgm:cxn modelId="{6382042C-8048-4C24-AEC0-CCC7907F6FA8}" srcId="{8D7F631D-9559-4D64-BF7F-4F62AB41D452}" destId="{DDB4D000-1F5B-4738-96DB-47436317F9C7}" srcOrd="1" destOrd="0" parTransId="{E7D58C2F-CA85-4FC1-8D54-9D146178189E}" sibTransId="{585C66B6-06B0-4402-BA7A-34A2E33F76E2}"/>
    <dgm:cxn modelId="{02CB5343-ADD1-44FF-B9D0-C8082C56A8BB}" srcId="{0FE1208E-8C43-4750-AFD5-B23DB4E9246B}" destId="{F5C63D92-037A-459A-8E70-1C0F6646090B}" srcOrd="0" destOrd="0" parTransId="{18C8EFE9-091F-41E0-A3A3-BADBC8642D10}" sibTransId="{0E1F19B9-2946-4FAB-89C4-A9393C0E2F2C}"/>
    <dgm:cxn modelId="{5B104B44-2553-40D8-8DA7-9909CEA3B73B}" type="presOf" srcId="{C074B4D4-3667-40C3-AA2E-FE123FD18CF7}" destId="{09453308-3974-4BBC-9BCB-0E38F920315A}" srcOrd="0" destOrd="0" presId="urn:microsoft.com/office/officeart/2005/8/layout/vList5"/>
    <dgm:cxn modelId="{9534826C-0102-4B0D-88B1-C3D8BAA0665B}" srcId="{A8B90EE9-CEB0-48DF-BB37-D672DB2B83A5}" destId="{853F3D08-ECCC-4465-A757-F0659800113A}" srcOrd="2" destOrd="0" parTransId="{52AB77F9-F179-41D4-8C48-E8ED97BAD814}" sibTransId="{E61C681F-9AE6-481B-B138-6EBA25364C46}"/>
    <dgm:cxn modelId="{896FBC72-1DFC-4D78-B316-0A295313979E}" type="presOf" srcId="{EAC72380-70D6-4A9E-B6C9-52B23F887AE7}" destId="{6E6DA986-3588-459C-8A07-A55FD6EB266F}" srcOrd="0" destOrd="0" presId="urn:microsoft.com/office/officeart/2005/8/layout/vList5"/>
    <dgm:cxn modelId="{F87C1C56-B38C-45E1-900C-2193CC1B3B0D}" type="presOf" srcId="{853F3D08-ECCC-4465-A757-F0659800113A}" destId="{6E6DA986-3588-459C-8A07-A55FD6EB266F}" srcOrd="0" destOrd="2" presId="urn:microsoft.com/office/officeart/2005/8/layout/vList5"/>
    <dgm:cxn modelId="{57D06A7D-8DBF-4767-859B-70EF6223E948}" srcId="{A8B90EE9-CEB0-48DF-BB37-D672DB2B83A5}" destId="{E9420DC5-33E6-4977-90EC-AC9BBF05A1DF}" srcOrd="1" destOrd="0" parTransId="{62C33EDA-0748-41D9-90E5-AE2D5E395DD3}" sibTransId="{AA8943BF-3471-4ACE-BD6E-EC9F9A9B45B7}"/>
    <dgm:cxn modelId="{CCFF0E80-B870-4CC8-ACA8-1BBB7848CE7E}" type="presOf" srcId="{DDB4D000-1F5B-4738-96DB-47436317F9C7}" destId="{B979ACD7-9678-4720-A9F2-A76D445F790A}" srcOrd="0" destOrd="1" presId="urn:microsoft.com/office/officeart/2005/8/layout/vList5"/>
    <dgm:cxn modelId="{0FB31D82-F0D1-44DC-9524-F765FA9D17F8}" srcId="{F5C63D92-037A-459A-8E70-1C0F6646090B}" destId="{957033F3-DB19-466C-960F-3DBCECAC612F}" srcOrd="0" destOrd="0" parTransId="{CE7C28C0-139B-459B-925C-8C8545C65279}" sibTransId="{B1F3CB32-E489-455C-BF0E-6CA058D9AB8F}"/>
    <dgm:cxn modelId="{1F624189-D7A9-418F-828D-73EC51AD17B7}" srcId="{0FE1208E-8C43-4750-AFD5-B23DB4E9246B}" destId="{8D7F631D-9559-4D64-BF7F-4F62AB41D452}" srcOrd="3" destOrd="0" parTransId="{E4C0B119-C3CC-465D-84F7-5B66AF76B93D}" sibTransId="{E3AB2A7F-FD6F-426A-97B9-017309779A50}"/>
    <dgm:cxn modelId="{0D37388A-0204-4C5D-A3FB-7010FD4DD0AC}" type="presOf" srcId="{62ECEC81-F6A7-4765-8DEB-3F75F8F774A0}" destId="{B979ACD7-9678-4720-A9F2-A76D445F790A}" srcOrd="0" destOrd="0" presId="urn:microsoft.com/office/officeart/2005/8/layout/vList5"/>
    <dgm:cxn modelId="{4EBE9D92-6CB3-4A4F-8A69-B4EFC14BC309}" type="presOf" srcId="{E9420DC5-33E6-4977-90EC-AC9BBF05A1DF}" destId="{6E6DA986-3588-459C-8A07-A55FD6EB266F}" srcOrd="0" destOrd="1" presId="urn:microsoft.com/office/officeart/2005/8/layout/vList5"/>
    <dgm:cxn modelId="{C9B1E494-E940-41F8-AB7D-D5C2FA24E7A0}" type="presOf" srcId="{16A741D0-43E0-48AB-A0A3-EBF364EC5F4C}" destId="{F5E959E9-B712-4832-8E5C-2F7651B3B2A0}" srcOrd="0" destOrd="0" presId="urn:microsoft.com/office/officeart/2005/8/layout/vList5"/>
    <dgm:cxn modelId="{6A1B1B9B-23CF-44AA-B8A3-90FF85AAE481}" srcId="{A8B90EE9-CEB0-48DF-BB37-D672DB2B83A5}" destId="{EAC72380-70D6-4A9E-B6C9-52B23F887AE7}" srcOrd="0" destOrd="0" parTransId="{B7AF746E-81B8-416A-A27D-286987B3C1E9}" sibTransId="{F08B8DB5-1CC2-492A-BB77-F1C00BBC4FA1}"/>
    <dgm:cxn modelId="{72BAC59D-2D6C-456B-8423-F6DA4D5B2D37}" srcId="{8D7F631D-9559-4D64-BF7F-4F62AB41D452}" destId="{62ECEC81-F6A7-4765-8DEB-3F75F8F774A0}" srcOrd="0" destOrd="0" parTransId="{BD548288-7C42-4133-9C5D-F648734531B4}" sibTransId="{6B3CC67F-25FC-48DF-B65B-06C94C2890FE}"/>
    <dgm:cxn modelId="{C0B5D0B9-F2F8-421B-916E-9C5B3787A858}" type="presOf" srcId="{0DBDDFD0-1B9B-46DC-8AAB-09BB0127441F}" destId="{B979ACD7-9678-4720-A9F2-A76D445F790A}" srcOrd="0" destOrd="2" presId="urn:microsoft.com/office/officeart/2005/8/layout/vList5"/>
    <dgm:cxn modelId="{9EC3B4D3-E0C9-4631-BF22-506EA17078FD}" srcId="{0FE1208E-8C43-4750-AFD5-B23DB4E9246B}" destId="{16A741D0-43E0-48AB-A0A3-EBF364EC5F4C}" srcOrd="1" destOrd="0" parTransId="{35097E92-27A9-4715-BDBF-D5F01D9BF161}" sibTransId="{5EDCBBC5-F30A-4C65-9DDB-F6287FFFDD34}"/>
    <dgm:cxn modelId="{2D0CB1DA-7A64-4A07-B42B-397BF6EBB6E5}" srcId="{8D7F631D-9559-4D64-BF7F-4F62AB41D452}" destId="{0DBDDFD0-1B9B-46DC-8AAB-09BB0127441F}" srcOrd="2" destOrd="0" parTransId="{CB473643-E9AF-44EB-9BA7-7C3E0E9515FD}" sibTransId="{72B957E9-C5EC-4724-A50C-B15DFE9A76AA}"/>
    <dgm:cxn modelId="{04385AEC-98D6-497A-9175-2EC33470C698}" type="presOf" srcId="{0FE1208E-8C43-4750-AFD5-B23DB4E9246B}" destId="{F7F961F7-2D68-40AB-B36D-826452CDE984}" srcOrd="0" destOrd="0" presId="urn:microsoft.com/office/officeart/2005/8/layout/vList5"/>
    <dgm:cxn modelId="{F46DBAF0-C7E5-458F-8743-407F8F14743E}" type="presOf" srcId="{A8B90EE9-CEB0-48DF-BB37-D672DB2B83A5}" destId="{FBD1907C-5F61-40A3-851B-D77970BA6C07}" srcOrd="0" destOrd="0" presId="urn:microsoft.com/office/officeart/2005/8/layout/vList5"/>
    <dgm:cxn modelId="{8429BAFC-16CC-4D97-AC03-4F04669EA422}" type="presParOf" srcId="{F7F961F7-2D68-40AB-B36D-826452CDE984}" destId="{F2B57DD9-ACAC-409D-9CDC-CA30F3698B13}" srcOrd="0" destOrd="0" presId="urn:microsoft.com/office/officeart/2005/8/layout/vList5"/>
    <dgm:cxn modelId="{E3AB6C3E-33D1-4DB0-B989-7B974660B44C}" type="presParOf" srcId="{F2B57DD9-ACAC-409D-9CDC-CA30F3698B13}" destId="{8D3F3DC2-2F85-40F6-8817-5683CC1DF417}" srcOrd="0" destOrd="0" presId="urn:microsoft.com/office/officeart/2005/8/layout/vList5"/>
    <dgm:cxn modelId="{82835122-1E4E-437B-B585-E26BCE90D442}" type="presParOf" srcId="{F2B57DD9-ACAC-409D-9CDC-CA30F3698B13}" destId="{D8FF1003-52C0-4967-B27C-CBFD47BDC5B9}" srcOrd="1" destOrd="0" presId="urn:microsoft.com/office/officeart/2005/8/layout/vList5"/>
    <dgm:cxn modelId="{596FF2BE-93A9-4788-A981-1FADB5D32BF4}" type="presParOf" srcId="{F7F961F7-2D68-40AB-B36D-826452CDE984}" destId="{0FD5A206-E8D1-493F-BB11-1154D3F64904}" srcOrd="1" destOrd="0" presId="urn:microsoft.com/office/officeart/2005/8/layout/vList5"/>
    <dgm:cxn modelId="{806C968D-2F7F-4FAE-9122-34783D85EC9C}" type="presParOf" srcId="{F7F961F7-2D68-40AB-B36D-826452CDE984}" destId="{4F130B8F-F463-4736-A0EC-E66E779EF6F2}" srcOrd="2" destOrd="0" presId="urn:microsoft.com/office/officeart/2005/8/layout/vList5"/>
    <dgm:cxn modelId="{626D9905-3562-48FB-97BE-E608C23DA9CA}" type="presParOf" srcId="{4F130B8F-F463-4736-A0EC-E66E779EF6F2}" destId="{F5E959E9-B712-4832-8E5C-2F7651B3B2A0}" srcOrd="0" destOrd="0" presId="urn:microsoft.com/office/officeart/2005/8/layout/vList5"/>
    <dgm:cxn modelId="{B695FBDD-B0CA-4989-8E91-5CA98AD540A6}" type="presParOf" srcId="{4F130B8F-F463-4736-A0EC-E66E779EF6F2}" destId="{09453308-3974-4BBC-9BCB-0E38F920315A}" srcOrd="1" destOrd="0" presId="urn:microsoft.com/office/officeart/2005/8/layout/vList5"/>
    <dgm:cxn modelId="{6DA453CE-9978-4B4A-A233-5A287D9B7E59}" type="presParOf" srcId="{F7F961F7-2D68-40AB-B36D-826452CDE984}" destId="{87D5863B-2A6B-4EDD-A6F7-25EAAD91D26E}" srcOrd="3" destOrd="0" presId="urn:microsoft.com/office/officeart/2005/8/layout/vList5"/>
    <dgm:cxn modelId="{7611EAC1-DA1F-4BC5-8501-EE526F5F2642}" type="presParOf" srcId="{F7F961F7-2D68-40AB-B36D-826452CDE984}" destId="{8049FF27-4454-4BE4-968C-86A3218AE8EB}" srcOrd="4" destOrd="0" presId="urn:microsoft.com/office/officeart/2005/8/layout/vList5"/>
    <dgm:cxn modelId="{06F72D59-EC4C-49A0-8552-002D118E57BC}" type="presParOf" srcId="{8049FF27-4454-4BE4-968C-86A3218AE8EB}" destId="{FBD1907C-5F61-40A3-851B-D77970BA6C07}" srcOrd="0" destOrd="0" presId="urn:microsoft.com/office/officeart/2005/8/layout/vList5"/>
    <dgm:cxn modelId="{2AC10D78-940D-44ED-B5AD-68FA3D0F0923}" type="presParOf" srcId="{8049FF27-4454-4BE4-968C-86A3218AE8EB}" destId="{6E6DA986-3588-459C-8A07-A55FD6EB266F}" srcOrd="1" destOrd="0" presId="urn:microsoft.com/office/officeart/2005/8/layout/vList5"/>
    <dgm:cxn modelId="{3BDADDAF-A8EE-436A-B55C-C20D45C40224}" type="presParOf" srcId="{F7F961F7-2D68-40AB-B36D-826452CDE984}" destId="{8BC6B468-3E72-459C-8300-667044E0A0F9}" srcOrd="5" destOrd="0" presId="urn:microsoft.com/office/officeart/2005/8/layout/vList5"/>
    <dgm:cxn modelId="{7A0B7FB8-9568-4EB9-988B-C39FD8D7AD2E}" type="presParOf" srcId="{F7F961F7-2D68-40AB-B36D-826452CDE984}" destId="{6BCEAB76-F6A1-4B9F-91CA-532491B5C4F2}" srcOrd="6" destOrd="0" presId="urn:microsoft.com/office/officeart/2005/8/layout/vList5"/>
    <dgm:cxn modelId="{AD061752-3E4F-4627-9570-962B1C890FDA}" type="presParOf" srcId="{6BCEAB76-F6A1-4B9F-91CA-532491B5C4F2}" destId="{1C9BC570-9DA9-479F-82A3-A9BA9C3230FE}" srcOrd="0" destOrd="0" presId="urn:microsoft.com/office/officeart/2005/8/layout/vList5"/>
    <dgm:cxn modelId="{174E4E3F-E7F7-4ACA-83BF-E0381A85C4FC}" type="presParOf" srcId="{6BCEAB76-F6A1-4B9F-91CA-532491B5C4F2}" destId="{B979ACD7-9678-4720-A9F2-A76D445F790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5045704-8A48-46BE-8749-0AB56F1B960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795EEE3-5675-473A-96A3-C77179D5B1FA}">
      <dgm:prSet phldrT="[Testo]" custT="1"/>
      <dgm:spPr/>
      <dgm:t>
        <a:bodyPr/>
        <a:lstStyle/>
        <a:p>
          <a:r>
            <a:rPr lang="it-IT" sz="2800" dirty="0">
              <a:latin typeface="Source Sans Pro" panose="020B0503030403020204" pitchFamily="34" charset="0"/>
            </a:rPr>
            <a:t>Progetto SMED</a:t>
          </a:r>
        </a:p>
      </dgm:t>
    </dgm:pt>
    <dgm:pt modelId="{070BDBDB-4E9D-482D-8D88-19DD467CDFD3}" type="parTrans" cxnId="{0BBA7F3E-EA1B-48DA-968B-F1292552DFBE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7C93B45C-898F-44F9-915E-E897680C9ED3}" type="sibTrans" cxnId="{0BBA7F3E-EA1B-48DA-968B-F1292552DFBE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361EDED5-0AD8-4F1E-A3E6-5410DF667BE6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Per minimizzare il tempo di setup della linea</a:t>
          </a:r>
        </a:p>
      </dgm:t>
    </dgm:pt>
    <dgm:pt modelId="{D4D6EEB8-0F1A-456D-BAB7-F7F107DA21A4}" type="parTrans" cxnId="{1F945A2A-CD27-455C-A789-F04D3431371C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A0699FBF-E086-478A-BBA8-3742886F0218}" type="sibTrans" cxnId="{1F945A2A-CD27-455C-A789-F04D3431371C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768222C0-20E0-4B3F-91C7-B3A5BC9F9E3D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Sistemi </a:t>
          </a:r>
          <a:r>
            <a:rPr lang="it-IT" dirty="0" err="1">
              <a:latin typeface="Source Sans Pro" panose="020B0503030403020204" pitchFamily="34" charset="0"/>
            </a:rPr>
            <a:t>Poka</a:t>
          </a:r>
          <a:r>
            <a:rPr lang="it-IT" dirty="0">
              <a:latin typeface="Source Sans Pro" panose="020B0503030403020204" pitchFamily="34" charset="0"/>
            </a:rPr>
            <a:t> </a:t>
          </a:r>
          <a:r>
            <a:rPr lang="it-IT" dirty="0" err="1">
              <a:latin typeface="Source Sans Pro" panose="020B0503030403020204" pitchFamily="34" charset="0"/>
            </a:rPr>
            <a:t>Yoke</a:t>
          </a:r>
          <a:r>
            <a:rPr lang="it-IT" dirty="0">
              <a:latin typeface="Source Sans Pro" panose="020B0503030403020204" pitchFamily="34" charset="0"/>
            </a:rPr>
            <a:t> per prevenire l’errato montaggio dei paraoli </a:t>
          </a:r>
        </a:p>
      </dgm:t>
    </dgm:pt>
    <dgm:pt modelId="{909B7923-E9A6-499C-A955-642623070471}" type="parTrans" cxnId="{9420B703-25B1-47AF-95CF-7B7D1F759991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5F265FD0-15D7-4003-86FE-041873FC92D7}" type="sibTrans" cxnId="{9420B703-25B1-47AF-95CF-7B7D1F759991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E6A9B0EF-0246-40DB-819E-8A499E553D3B}">
      <dgm:prSet phldrT="[Testo]" custT="1"/>
      <dgm:spPr/>
      <dgm:t>
        <a:bodyPr/>
        <a:lstStyle/>
        <a:p>
          <a:r>
            <a:rPr lang="it-IT" sz="2800" dirty="0">
              <a:latin typeface="Source Sans Pro" panose="020B0503030403020204" pitchFamily="34" charset="0"/>
            </a:rPr>
            <a:t>Progetto FTQ</a:t>
          </a:r>
        </a:p>
      </dgm:t>
    </dgm:pt>
    <dgm:pt modelId="{4A53DD05-6866-44F0-80E2-F213FE95EC53}" type="parTrans" cxnId="{9EA2CA6C-8D54-4D1D-9E97-26DC4195D296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4F81AC48-D5A1-442E-A27C-E7C14EDC0C8E}" type="sibTrans" cxnId="{9EA2CA6C-8D54-4D1D-9E97-26DC4195D296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C3C3018C-B3FA-4137-8871-DF99CAE73004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Sistemi intelligenti di assistenza all’operatore</a:t>
          </a:r>
        </a:p>
      </dgm:t>
    </dgm:pt>
    <dgm:pt modelId="{A2A0AC5F-63A2-4FEE-8A94-25E96A3E88FC}" type="parTrans" cxnId="{143A7D73-7435-4977-81F7-5DB56D6E0A10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0AFD76A4-4491-4FB4-BA72-28D09575582E}" type="sibTrans" cxnId="{143A7D73-7435-4977-81F7-5DB56D6E0A10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7688DF6F-C863-4A8B-9347-1BF8BA498AB2}" type="pres">
      <dgm:prSet presAssocID="{85045704-8A48-46BE-8749-0AB56F1B9605}" presName="Name0" presStyleCnt="0">
        <dgm:presLayoutVars>
          <dgm:dir/>
          <dgm:animLvl val="lvl"/>
          <dgm:resizeHandles val="exact"/>
        </dgm:presLayoutVars>
      </dgm:prSet>
      <dgm:spPr/>
    </dgm:pt>
    <dgm:pt modelId="{532781ED-533D-4752-8BC6-FB496B7ADF56}" type="pres">
      <dgm:prSet presAssocID="{F795EEE3-5675-473A-96A3-C77179D5B1FA}" presName="linNode" presStyleCnt="0"/>
      <dgm:spPr/>
    </dgm:pt>
    <dgm:pt modelId="{D0CC5759-99A9-4170-97E4-8478B2923119}" type="pres">
      <dgm:prSet presAssocID="{F795EEE3-5675-473A-96A3-C77179D5B1FA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2EFBD68A-ECB2-45CD-96E5-F2DBA9089E8A}" type="pres">
      <dgm:prSet presAssocID="{F795EEE3-5675-473A-96A3-C77179D5B1FA}" presName="descendantText" presStyleLbl="alignAccFollowNode1" presStyleIdx="0" presStyleCnt="2">
        <dgm:presLayoutVars>
          <dgm:bulletEnabled val="1"/>
        </dgm:presLayoutVars>
      </dgm:prSet>
      <dgm:spPr/>
    </dgm:pt>
    <dgm:pt modelId="{E6AC9012-5C12-45AE-8AE3-E57A32F6F0D8}" type="pres">
      <dgm:prSet presAssocID="{7C93B45C-898F-44F9-915E-E897680C9ED3}" presName="sp" presStyleCnt="0"/>
      <dgm:spPr/>
    </dgm:pt>
    <dgm:pt modelId="{7A5B828D-B6B4-4297-9BB9-FB2CF121AEC1}" type="pres">
      <dgm:prSet presAssocID="{E6A9B0EF-0246-40DB-819E-8A499E553D3B}" presName="linNode" presStyleCnt="0"/>
      <dgm:spPr/>
    </dgm:pt>
    <dgm:pt modelId="{CCCB6052-98B5-4AA7-8FE7-911668FE5EA4}" type="pres">
      <dgm:prSet presAssocID="{E6A9B0EF-0246-40DB-819E-8A499E553D3B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524882D9-B20B-4B57-838C-3E158CBD8298}" type="pres">
      <dgm:prSet presAssocID="{E6A9B0EF-0246-40DB-819E-8A499E553D3B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420B703-25B1-47AF-95CF-7B7D1F759991}" srcId="{E6A9B0EF-0246-40DB-819E-8A499E553D3B}" destId="{768222C0-20E0-4B3F-91C7-B3A5BC9F9E3D}" srcOrd="1" destOrd="0" parTransId="{909B7923-E9A6-499C-A955-642623070471}" sibTransId="{5F265FD0-15D7-4003-86FE-041873FC92D7}"/>
    <dgm:cxn modelId="{44811E0E-8BE6-465D-ADEE-FA0DC2A876B8}" type="presOf" srcId="{E6A9B0EF-0246-40DB-819E-8A499E553D3B}" destId="{CCCB6052-98B5-4AA7-8FE7-911668FE5EA4}" srcOrd="0" destOrd="0" presId="urn:microsoft.com/office/officeart/2005/8/layout/vList5"/>
    <dgm:cxn modelId="{7A056D1F-C59E-48F1-BF3A-7F96EF04AFE0}" type="presOf" srcId="{768222C0-20E0-4B3F-91C7-B3A5BC9F9E3D}" destId="{524882D9-B20B-4B57-838C-3E158CBD8298}" srcOrd="0" destOrd="1" presId="urn:microsoft.com/office/officeart/2005/8/layout/vList5"/>
    <dgm:cxn modelId="{F6981824-AD77-4B3B-B71F-AA67E1B97972}" type="presOf" srcId="{C3C3018C-B3FA-4137-8871-DF99CAE73004}" destId="{524882D9-B20B-4B57-838C-3E158CBD8298}" srcOrd="0" destOrd="0" presId="urn:microsoft.com/office/officeart/2005/8/layout/vList5"/>
    <dgm:cxn modelId="{1F945A2A-CD27-455C-A789-F04D3431371C}" srcId="{F795EEE3-5675-473A-96A3-C77179D5B1FA}" destId="{361EDED5-0AD8-4F1E-A3E6-5410DF667BE6}" srcOrd="0" destOrd="0" parTransId="{D4D6EEB8-0F1A-456D-BAB7-F7F107DA21A4}" sibTransId="{A0699FBF-E086-478A-BBA8-3742886F0218}"/>
    <dgm:cxn modelId="{5B124338-DEE2-432D-B955-BE1D720C48A0}" type="presOf" srcId="{361EDED5-0AD8-4F1E-A3E6-5410DF667BE6}" destId="{2EFBD68A-ECB2-45CD-96E5-F2DBA9089E8A}" srcOrd="0" destOrd="0" presId="urn:microsoft.com/office/officeart/2005/8/layout/vList5"/>
    <dgm:cxn modelId="{0BBA7F3E-EA1B-48DA-968B-F1292552DFBE}" srcId="{85045704-8A48-46BE-8749-0AB56F1B9605}" destId="{F795EEE3-5675-473A-96A3-C77179D5B1FA}" srcOrd="0" destOrd="0" parTransId="{070BDBDB-4E9D-482D-8D88-19DD467CDFD3}" sibTransId="{7C93B45C-898F-44F9-915E-E897680C9ED3}"/>
    <dgm:cxn modelId="{9EA2CA6C-8D54-4D1D-9E97-26DC4195D296}" srcId="{85045704-8A48-46BE-8749-0AB56F1B9605}" destId="{E6A9B0EF-0246-40DB-819E-8A499E553D3B}" srcOrd="1" destOrd="0" parTransId="{4A53DD05-6866-44F0-80E2-F213FE95EC53}" sibTransId="{4F81AC48-D5A1-442E-A27C-E7C14EDC0C8E}"/>
    <dgm:cxn modelId="{143A7D73-7435-4977-81F7-5DB56D6E0A10}" srcId="{E6A9B0EF-0246-40DB-819E-8A499E553D3B}" destId="{C3C3018C-B3FA-4137-8871-DF99CAE73004}" srcOrd="0" destOrd="0" parTransId="{A2A0AC5F-63A2-4FEE-8A94-25E96A3E88FC}" sibTransId="{0AFD76A4-4491-4FB4-BA72-28D09575582E}"/>
    <dgm:cxn modelId="{BF2A087F-B035-4F37-ABF1-73825F04A015}" type="presOf" srcId="{85045704-8A48-46BE-8749-0AB56F1B9605}" destId="{7688DF6F-C863-4A8B-9347-1BF8BA498AB2}" srcOrd="0" destOrd="0" presId="urn:microsoft.com/office/officeart/2005/8/layout/vList5"/>
    <dgm:cxn modelId="{3F7076ED-2199-4EDA-B50B-42A20428B928}" type="presOf" srcId="{F795EEE3-5675-473A-96A3-C77179D5B1FA}" destId="{D0CC5759-99A9-4170-97E4-8478B2923119}" srcOrd="0" destOrd="0" presId="urn:microsoft.com/office/officeart/2005/8/layout/vList5"/>
    <dgm:cxn modelId="{C8CFB844-EF02-485A-A539-B3B98845079B}" type="presParOf" srcId="{7688DF6F-C863-4A8B-9347-1BF8BA498AB2}" destId="{532781ED-533D-4752-8BC6-FB496B7ADF56}" srcOrd="0" destOrd="0" presId="urn:microsoft.com/office/officeart/2005/8/layout/vList5"/>
    <dgm:cxn modelId="{B1636530-899C-4185-A07A-6D9F13C17617}" type="presParOf" srcId="{532781ED-533D-4752-8BC6-FB496B7ADF56}" destId="{D0CC5759-99A9-4170-97E4-8478B2923119}" srcOrd="0" destOrd="0" presId="urn:microsoft.com/office/officeart/2005/8/layout/vList5"/>
    <dgm:cxn modelId="{9E81EEAD-118F-49EF-8EAA-CC9182BBFB75}" type="presParOf" srcId="{532781ED-533D-4752-8BC6-FB496B7ADF56}" destId="{2EFBD68A-ECB2-45CD-96E5-F2DBA9089E8A}" srcOrd="1" destOrd="0" presId="urn:microsoft.com/office/officeart/2005/8/layout/vList5"/>
    <dgm:cxn modelId="{D84CCF86-46AF-4668-8326-48FCA3AD0B7A}" type="presParOf" srcId="{7688DF6F-C863-4A8B-9347-1BF8BA498AB2}" destId="{E6AC9012-5C12-45AE-8AE3-E57A32F6F0D8}" srcOrd="1" destOrd="0" presId="urn:microsoft.com/office/officeart/2005/8/layout/vList5"/>
    <dgm:cxn modelId="{A80CD9B2-729E-4D90-95AB-C8DFDB659C55}" type="presParOf" srcId="{7688DF6F-C863-4A8B-9347-1BF8BA498AB2}" destId="{7A5B828D-B6B4-4297-9BB9-FB2CF121AEC1}" srcOrd="2" destOrd="0" presId="urn:microsoft.com/office/officeart/2005/8/layout/vList5"/>
    <dgm:cxn modelId="{59D7EFFA-473A-4720-A35B-D6120C6F3E3D}" type="presParOf" srcId="{7A5B828D-B6B4-4297-9BB9-FB2CF121AEC1}" destId="{CCCB6052-98B5-4AA7-8FE7-911668FE5EA4}" srcOrd="0" destOrd="0" presId="urn:microsoft.com/office/officeart/2005/8/layout/vList5"/>
    <dgm:cxn modelId="{C49B081E-4AE0-45C4-A85C-F6F13D4BC2BF}" type="presParOf" srcId="{7A5B828D-B6B4-4297-9BB9-FB2CF121AEC1}" destId="{524882D9-B20B-4B57-838C-3E158CBD829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DFE785-73FF-4DF0-B1C2-503D0A99801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F6FED42-38E4-4DFE-837F-A44C13129CA2}">
      <dgm:prSet phldrT="[Testo]" custT="1"/>
      <dgm:spPr/>
      <dgm:t>
        <a:bodyPr/>
        <a:lstStyle/>
        <a:p>
          <a:r>
            <a:rPr lang="it-IT" sz="1800" dirty="0">
              <a:latin typeface="Source Sans Pro" panose="020B0503030403020204" pitchFamily="34" charset="0"/>
            </a:rPr>
            <a:t>Coinvolgimento nella raccolta dati di tutti i modelli di Speed </a:t>
          </a:r>
          <a:r>
            <a:rPr lang="it-IT" sz="1800" dirty="0" err="1">
              <a:latin typeface="Source Sans Pro" panose="020B0503030403020204" pitchFamily="34" charset="0"/>
            </a:rPr>
            <a:t>Increaser</a:t>
          </a:r>
          <a:r>
            <a:rPr lang="it-IT" sz="1800" dirty="0">
              <a:latin typeface="Source Sans Pro" panose="020B0503030403020204" pitchFamily="34" charset="0"/>
            </a:rPr>
            <a:t> assemblati</a:t>
          </a:r>
        </a:p>
      </dgm:t>
    </dgm:pt>
    <dgm:pt modelId="{CFFB5E30-4FD6-425E-9DE5-8A7F738B9951}" type="parTrans" cxnId="{6FFBD514-1DEF-471A-86B6-E20C2FF61D4B}">
      <dgm:prSet/>
      <dgm:spPr/>
      <dgm:t>
        <a:bodyPr/>
        <a:lstStyle/>
        <a:p>
          <a:endParaRPr lang="it-IT" sz="2400">
            <a:latin typeface="Source Sans Pro" panose="020B0503030403020204" pitchFamily="34" charset="0"/>
          </a:endParaRPr>
        </a:p>
      </dgm:t>
    </dgm:pt>
    <dgm:pt modelId="{4DB67594-F668-4219-A8FF-499AEFBC9AF1}" type="sibTrans" cxnId="{6FFBD514-1DEF-471A-86B6-E20C2FF61D4B}">
      <dgm:prSet custT="1"/>
      <dgm:spPr/>
      <dgm:t>
        <a:bodyPr/>
        <a:lstStyle/>
        <a:p>
          <a:endParaRPr lang="it-IT" sz="3600">
            <a:latin typeface="Source Sans Pro" panose="020B0503030403020204" pitchFamily="34" charset="0"/>
          </a:endParaRPr>
        </a:p>
      </dgm:t>
    </dgm:pt>
    <dgm:pt modelId="{7BC4B8AB-6349-4CE6-89FD-A82150F91AF3}">
      <dgm:prSet phldrT="[Testo]" custT="1"/>
      <dgm:spPr/>
      <dgm:t>
        <a:bodyPr/>
        <a:lstStyle/>
        <a:p>
          <a:r>
            <a:rPr lang="it-IT" sz="1800" dirty="0">
              <a:latin typeface="Source Sans Pro" panose="020B0503030403020204" pitchFamily="34" charset="0"/>
            </a:rPr>
            <a:t>Implementazione software di controllo e hardware della pressa per rendere disponibile la pressa una volta posizionato correttamente il paraolio</a:t>
          </a:r>
        </a:p>
      </dgm:t>
    </dgm:pt>
    <dgm:pt modelId="{1BC14CA4-4B32-4CE8-8791-A0EA55D2A89B}" type="parTrans" cxnId="{DDADB974-E3C7-4599-A824-C58B3982217D}">
      <dgm:prSet/>
      <dgm:spPr/>
      <dgm:t>
        <a:bodyPr/>
        <a:lstStyle/>
        <a:p>
          <a:endParaRPr lang="it-IT" sz="2400">
            <a:latin typeface="Source Sans Pro" panose="020B0503030403020204" pitchFamily="34" charset="0"/>
          </a:endParaRPr>
        </a:p>
      </dgm:t>
    </dgm:pt>
    <dgm:pt modelId="{422663FD-9DB0-434F-80EA-6B4AD8E4DB0F}" type="sibTrans" cxnId="{DDADB974-E3C7-4599-A824-C58B3982217D}">
      <dgm:prSet custT="1"/>
      <dgm:spPr/>
      <dgm:t>
        <a:bodyPr/>
        <a:lstStyle/>
        <a:p>
          <a:endParaRPr lang="it-IT" sz="3600">
            <a:latin typeface="Source Sans Pro" panose="020B0503030403020204" pitchFamily="34" charset="0"/>
          </a:endParaRPr>
        </a:p>
      </dgm:t>
    </dgm:pt>
    <dgm:pt modelId="{A4A411DB-B510-4754-8F8A-B7500B6566ED}">
      <dgm:prSet phldrT="[Testo]" custT="1"/>
      <dgm:spPr/>
      <dgm:t>
        <a:bodyPr/>
        <a:lstStyle/>
        <a:p>
          <a:r>
            <a:rPr lang="it-IT" sz="1800" dirty="0">
              <a:latin typeface="Source Sans Pro" panose="020B0503030403020204" pitchFamily="34" charset="0"/>
            </a:rPr>
            <a:t>Installazione di un display e implementazione della </a:t>
          </a:r>
          <a:r>
            <a:rPr lang="it-IT" sz="1800" i="1" dirty="0" err="1">
              <a:latin typeface="Source Sans Pro" panose="020B0503030403020204" pitchFamily="34" charset="0"/>
            </a:rPr>
            <a:t>object</a:t>
          </a:r>
          <a:r>
            <a:rPr lang="it-IT" sz="1800" i="1" dirty="0">
              <a:latin typeface="Source Sans Pro" panose="020B0503030403020204" pitchFamily="34" charset="0"/>
            </a:rPr>
            <a:t> </a:t>
          </a:r>
          <a:r>
            <a:rPr lang="it-IT" sz="1800" i="1" dirty="0" err="1">
              <a:latin typeface="Source Sans Pro" panose="020B0503030403020204" pitchFamily="34" charset="0"/>
            </a:rPr>
            <a:t>detection</a:t>
          </a:r>
          <a:endParaRPr lang="it-IT" sz="1800" dirty="0">
            <a:latin typeface="Source Sans Pro" panose="020B0503030403020204" pitchFamily="34" charset="0"/>
          </a:endParaRPr>
        </a:p>
      </dgm:t>
    </dgm:pt>
    <dgm:pt modelId="{3D910E2D-1AC7-4367-9690-94E3EF6BF7ED}" type="parTrans" cxnId="{B3FC8776-EA40-431C-BC7D-7F7580E9DB49}">
      <dgm:prSet/>
      <dgm:spPr/>
      <dgm:t>
        <a:bodyPr/>
        <a:lstStyle/>
        <a:p>
          <a:endParaRPr lang="it-IT" sz="2400">
            <a:latin typeface="Source Sans Pro" panose="020B0503030403020204" pitchFamily="34" charset="0"/>
          </a:endParaRPr>
        </a:p>
      </dgm:t>
    </dgm:pt>
    <dgm:pt modelId="{ABFDDAD2-DC18-4C22-AA2C-3446A7E0AEEE}" type="sibTrans" cxnId="{B3FC8776-EA40-431C-BC7D-7F7580E9DB49}">
      <dgm:prSet/>
      <dgm:spPr/>
      <dgm:t>
        <a:bodyPr/>
        <a:lstStyle/>
        <a:p>
          <a:endParaRPr lang="it-IT" sz="2400">
            <a:latin typeface="Source Sans Pro" panose="020B0503030403020204" pitchFamily="34" charset="0"/>
          </a:endParaRPr>
        </a:p>
      </dgm:t>
    </dgm:pt>
    <dgm:pt modelId="{8CD98D91-034E-4D07-8552-C1CC102DB1F1}" type="pres">
      <dgm:prSet presAssocID="{66DFE785-73FF-4DF0-B1C2-503D0A99801E}" presName="outerComposite" presStyleCnt="0">
        <dgm:presLayoutVars>
          <dgm:chMax val="5"/>
          <dgm:dir/>
          <dgm:resizeHandles val="exact"/>
        </dgm:presLayoutVars>
      </dgm:prSet>
      <dgm:spPr/>
    </dgm:pt>
    <dgm:pt modelId="{C3D4F521-F364-4908-A3A8-042D72435738}" type="pres">
      <dgm:prSet presAssocID="{66DFE785-73FF-4DF0-B1C2-503D0A99801E}" presName="dummyMaxCanvas" presStyleCnt="0">
        <dgm:presLayoutVars/>
      </dgm:prSet>
      <dgm:spPr/>
    </dgm:pt>
    <dgm:pt modelId="{38853C0E-02DB-4D54-AD68-269D73D7791D}" type="pres">
      <dgm:prSet presAssocID="{66DFE785-73FF-4DF0-B1C2-503D0A99801E}" presName="ThreeNodes_1" presStyleLbl="node1" presStyleIdx="0" presStyleCnt="3">
        <dgm:presLayoutVars>
          <dgm:bulletEnabled val="1"/>
        </dgm:presLayoutVars>
      </dgm:prSet>
      <dgm:spPr/>
    </dgm:pt>
    <dgm:pt modelId="{71079F37-B0FC-4E52-8BF8-A2F51CDED887}" type="pres">
      <dgm:prSet presAssocID="{66DFE785-73FF-4DF0-B1C2-503D0A99801E}" presName="ThreeNodes_2" presStyleLbl="node1" presStyleIdx="1" presStyleCnt="3">
        <dgm:presLayoutVars>
          <dgm:bulletEnabled val="1"/>
        </dgm:presLayoutVars>
      </dgm:prSet>
      <dgm:spPr/>
    </dgm:pt>
    <dgm:pt modelId="{A5DBC31A-AC38-4268-809F-908D3AC14FAD}" type="pres">
      <dgm:prSet presAssocID="{66DFE785-73FF-4DF0-B1C2-503D0A99801E}" presName="ThreeNodes_3" presStyleLbl="node1" presStyleIdx="2" presStyleCnt="3">
        <dgm:presLayoutVars>
          <dgm:bulletEnabled val="1"/>
        </dgm:presLayoutVars>
      </dgm:prSet>
      <dgm:spPr/>
    </dgm:pt>
    <dgm:pt modelId="{A12CC97A-8828-47C3-A7F1-E6A22EAF1F2F}" type="pres">
      <dgm:prSet presAssocID="{66DFE785-73FF-4DF0-B1C2-503D0A99801E}" presName="ThreeConn_1-2" presStyleLbl="fgAccFollowNode1" presStyleIdx="0" presStyleCnt="2">
        <dgm:presLayoutVars>
          <dgm:bulletEnabled val="1"/>
        </dgm:presLayoutVars>
      </dgm:prSet>
      <dgm:spPr/>
    </dgm:pt>
    <dgm:pt modelId="{4A61FC07-9CE2-4773-97FE-5D7E4FD76E39}" type="pres">
      <dgm:prSet presAssocID="{66DFE785-73FF-4DF0-B1C2-503D0A99801E}" presName="ThreeConn_2-3" presStyleLbl="fgAccFollowNode1" presStyleIdx="1" presStyleCnt="2">
        <dgm:presLayoutVars>
          <dgm:bulletEnabled val="1"/>
        </dgm:presLayoutVars>
      </dgm:prSet>
      <dgm:spPr/>
    </dgm:pt>
    <dgm:pt modelId="{C3E3DE8A-FAF0-4C0D-AE6F-673C768E732C}" type="pres">
      <dgm:prSet presAssocID="{66DFE785-73FF-4DF0-B1C2-503D0A99801E}" presName="ThreeNodes_1_text" presStyleLbl="node1" presStyleIdx="2" presStyleCnt="3">
        <dgm:presLayoutVars>
          <dgm:bulletEnabled val="1"/>
        </dgm:presLayoutVars>
      </dgm:prSet>
      <dgm:spPr/>
    </dgm:pt>
    <dgm:pt modelId="{F249A224-80CC-42E1-B0AB-1E4E689ABD05}" type="pres">
      <dgm:prSet presAssocID="{66DFE785-73FF-4DF0-B1C2-503D0A99801E}" presName="ThreeNodes_2_text" presStyleLbl="node1" presStyleIdx="2" presStyleCnt="3">
        <dgm:presLayoutVars>
          <dgm:bulletEnabled val="1"/>
        </dgm:presLayoutVars>
      </dgm:prSet>
      <dgm:spPr/>
    </dgm:pt>
    <dgm:pt modelId="{D31148F0-F0EB-4CC2-964D-06D226B90334}" type="pres">
      <dgm:prSet presAssocID="{66DFE785-73FF-4DF0-B1C2-503D0A99801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FFBD514-1DEF-471A-86B6-E20C2FF61D4B}" srcId="{66DFE785-73FF-4DF0-B1C2-503D0A99801E}" destId="{7F6FED42-38E4-4DFE-837F-A44C13129CA2}" srcOrd="0" destOrd="0" parTransId="{CFFB5E30-4FD6-425E-9DE5-8A7F738B9951}" sibTransId="{4DB67594-F668-4219-A8FF-499AEFBC9AF1}"/>
    <dgm:cxn modelId="{3B771D30-5F37-4BD6-A751-E676FD0686E9}" type="presOf" srcId="{7BC4B8AB-6349-4CE6-89FD-A82150F91AF3}" destId="{71079F37-B0FC-4E52-8BF8-A2F51CDED887}" srcOrd="0" destOrd="0" presId="urn:microsoft.com/office/officeart/2005/8/layout/vProcess5"/>
    <dgm:cxn modelId="{3551023D-17AB-4C7D-BF4A-5F7C5E6C60DB}" type="presOf" srcId="{A4A411DB-B510-4754-8F8A-B7500B6566ED}" destId="{A5DBC31A-AC38-4268-809F-908D3AC14FAD}" srcOrd="0" destOrd="0" presId="urn:microsoft.com/office/officeart/2005/8/layout/vProcess5"/>
    <dgm:cxn modelId="{37DFC549-8A03-4381-9991-50E6B7E271E9}" type="presOf" srcId="{7F6FED42-38E4-4DFE-837F-A44C13129CA2}" destId="{C3E3DE8A-FAF0-4C0D-AE6F-673C768E732C}" srcOrd="1" destOrd="0" presId="urn:microsoft.com/office/officeart/2005/8/layout/vProcess5"/>
    <dgm:cxn modelId="{786A196C-5F88-4579-A808-ED14E4B45A80}" type="presOf" srcId="{7F6FED42-38E4-4DFE-837F-A44C13129CA2}" destId="{38853C0E-02DB-4D54-AD68-269D73D7791D}" srcOrd="0" destOrd="0" presId="urn:microsoft.com/office/officeart/2005/8/layout/vProcess5"/>
    <dgm:cxn modelId="{08747F70-A0A8-4770-A201-A5E8EEAAD94C}" type="presOf" srcId="{66DFE785-73FF-4DF0-B1C2-503D0A99801E}" destId="{8CD98D91-034E-4D07-8552-C1CC102DB1F1}" srcOrd="0" destOrd="0" presId="urn:microsoft.com/office/officeart/2005/8/layout/vProcess5"/>
    <dgm:cxn modelId="{DDADB974-E3C7-4599-A824-C58B3982217D}" srcId="{66DFE785-73FF-4DF0-B1C2-503D0A99801E}" destId="{7BC4B8AB-6349-4CE6-89FD-A82150F91AF3}" srcOrd="1" destOrd="0" parTransId="{1BC14CA4-4B32-4CE8-8791-A0EA55D2A89B}" sibTransId="{422663FD-9DB0-434F-80EA-6B4AD8E4DB0F}"/>
    <dgm:cxn modelId="{B3FC8776-EA40-431C-BC7D-7F7580E9DB49}" srcId="{66DFE785-73FF-4DF0-B1C2-503D0A99801E}" destId="{A4A411DB-B510-4754-8F8A-B7500B6566ED}" srcOrd="2" destOrd="0" parTransId="{3D910E2D-1AC7-4367-9690-94E3EF6BF7ED}" sibTransId="{ABFDDAD2-DC18-4C22-AA2C-3446A7E0AEEE}"/>
    <dgm:cxn modelId="{E57D209B-C37C-4500-8F58-A35F0B942FE7}" type="presOf" srcId="{422663FD-9DB0-434F-80EA-6B4AD8E4DB0F}" destId="{4A61FC07-9CE2-4773-97FE-5D7E4FD76E39}" srcOrd="0" destOrd="0" presId="urn:microsoft.com/office/officeart/2005/8/layout/vProcess5"/>
    <dgm:cxn modelId="{E8E16DB4-C983-40D4-AA6D-635CA1110356}" type="presOf" srcId="{A4A411DB-B510-4754-8F8A-B7500B6566ED}" destId="{D31148F0-F0EB-4CC2-964D-06D226B90334}" srcOrd="1" destOrd="0" presId="urn:microsoft.com/office/officeart/2005/8/layout/vProcess5"/>
    <dgm:cxn modelId="{EA8EA6BA-2715-4409-BC11-1A4F5E823881}" type="presOf" srcId="{4DB67594-F668-4219-A8FF-499AEFBC9AF1}" destId="{A12CC97A-8828-47C3-A7F1-E6A22EAF1F2F}" srcOrd="0" destOrd="0" presId="urn:microsoft.com/office/officeart/2005/8/layout/vProcess5"/>
    <dgm:cxn modelId="{0659FEF1-8680-4D77-86D1-25958B9DE9AA}" type="presOf" srcId="{7BC4B8AB-6349-4CE6-89FD-A82150F91AF3}" destId="{F249A224-80CC-42E1-B0AB-1E4E689ABD05}" srcOrd="1" destOrd="0" presId="urn:microsoft.com/office/officeart/2005/8/layout/vProcess5"/>
    <dgm:cxn modelId="{55F731F5-D2BD-4806-B3BE-6E713CE48084}" type="presParOf" srcId="{8CD98D91-034E-4D07-8552-C1CC102DB1F1}" destId="{C3D4F521-F364-4908-A3A8-042D72435738}" srcOrd="0" destOrd="0" presId="urn:microsoft.com/office/officeart/2005/8/layout/vProcess5"/>
    <dgm:cxn modelId="{7040F2D1-D1B4-476A-B48B-813CEADB0949}" type="presParOf" srcId="{8CD98D91-034E-4D07-8552-C1CC102DB1F1}" destId="{38853C0E-02DB-4D54-AD68-269D73D7791D}" srcOrd="1" destOrd="0" presId="urn:microsoft.com/office/officeart/2005/8/layout/vProcess5"/>
    <dgm:cxn modelId="{408B6997-E69C-4D68-9FAB-C80139C497D5}" type="presParOf" srcId="{8CD98D91-034E-4D07-8552-C1CC102DB1F1}" destId="{71079F37-B0FC-4E52-8BF8-A2F51CDED887}" srcOrd="2" destOrd="0" presId="urn:microsoft.com/office/officeart/2005/8/layout/vProcess5"/>
    <dgm:cxn modelId="{425DCC54-1ED2-497E-89B2-138A3492C749}" type="presParOf" srcId="{8CD98D91-034E-4D07-8552-C1CC102DB1F1}" destId="{A5DBC31A-AC38-4268-809F-908D3AC14FAD}" srcOrd="3" destOrd="0" presId="urn:microsoft.com/office/officeart/2005/8/layout/vProcess5"/>
    <dgm:cxn modelId="{79135CB8-2B57-4B3C-892B-A54622A8DAD0}" type="presParOf" srcId="{8CD98D91-034E-4D07-8552-C1CC102DB1F1}" destId="{A12CC97A-8828-47C3-A7F1-E6A22EAF1F2F}" srcOrd="4" destOrd="0" presId="urn:microsoft.com/office/officeart/2005/8/layout/vProcess5"/>
    <dgm:cxn modelId="{734B9FFA-6E2A-4413-8E64-33DDBB305AD3}" type="presParOf" srcId="{8CD98D91-034E-4D07-8552-C1CC102DB1F1}" destId="{4A61FC07-9CE2-4773-97FE-5D7E4FD76E39}" srcOrd="5" destOrd="0" presId="urn:microsoft.com/office/officeart/2005/8/layout/vProcess5"/>
    <dgm:cxn modelId="{132C8577-3C63-46B6-919B-CE069735147D}" type="presParOf" srcId="{8CD98D91-034E-4D07-8552-C1CC102DB1F1}" destId="{C3E3DE8A-FAF0-4C0D-AE6F-673C768E732C}" srcOrd="6" destOrd="0" presId="urn:microsoft.com/office/officeart/2005/8/layout/vProcess5"/>
    <dgm:cxn modelId="{433EFAA3-9114-45FF-896F-A987995AE590}" type="presParOf" srcId="{8CD98D91-034E-4D07-8552-C1CC102DB1F1}" destId="{F249A224-80CC-42E1-B0AB-1E4E689ABD05}" srcOrd="7" destOrd="0" presId="urn:microsoft.com/office/officeart/2005/8/layout/vProcess5"/>
    <dgm:cxn modelId="{17F53016-38EB-45D0-A13A-E3C09B04EA8E}" type="presParOf" srcId="{8CD98D91-034E-4D07-8552-C1CC102DB1F1}" destId="{D31148F0-F0EB-4CC2-964D-06D226B9033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ED98CE-D502-4A7B-9A50-07F5C97102AF}">
      <dsp:nvSpPr>
        <dsp:cNvPr id="0" name=""/>
        <dsp:cNvSpPr/>
      </dsp:nvSpPr>
      <dsp:spPr>
        <a:xfrm>
          <a:off x="2177520" y="682964"/>
          <a:ext cx="5398559" cy="5398559"/>
        </a:xfrm>
        <a:prstGeom prst="blockArc">
          <a:avLst>
            <a:gd name="adj1" fmla="val 13114286"/>
            <a:gd name="adj2" fmla="val 16200000"/>
            <a:gd name="adj3" fmla="val 39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930045-1F4F-4ADD-B8D4-13870F8FE956}">
      <dsp:nvSpPr>
        <dsp:cNvPr id="0" name=""/>
        <dsp:cNvSpPr/>
      </dsp:nvSpPr>
      <dsp:spPr>
        <a:xfrm>
          <a:off x="2177520" y="682964"/>
          <a:ext cx="5398559" cy="5398559"/>
        </a:xfrm>
        <a:prstGeom prst="blockArc">
          <a:avLst>
            <a:gd name="adj1" fmla="val 10028571"/>
            <a:gd name="adj2" fmla="val 13114286"/>
            <a:gd name="adj3" fmla="val 39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A7CC34-E778-47D3-8E21-BA9F8FB06FEC}">
      <dsp:nvSpPr>
        <dsp:cNvPr id="0" name=""/>
        <dsp:cNvSpPr/>
      </dsp:nvSpPr>
      <dsp:spPr>
        <a:xfrm>
          <a:off x="2177520" y="682964"/>
          <a:ext cx="5398559" cy="5398559"/>
        </a:xfrm>
        <a:prstGeom prst="blockArc">
          <a:avLst>
            <a:gd name="adj1" fmla="val 6942857"/>
            <a:gd name="adj2" fmla="val 10028571"/>
            <a:gd name="adj3" fmla="val 39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8065A-56F3-4B35-8869-2DC056AAE41C}">
      <dsp:nvSpPr>
        <dsp:cNvPr id="0" name=""/>
        <dsp:cNvSpPr/>
      </dsp:nvSpPr>
      <dsp:spPr>
        <a:xfrm>
          <a:off x="2177520" y="682964"/>
          <a:ext cx="5398559" cy="5398559"/>
        </a:xfrm>
        <a:prstGeom prst="blockArc">
          <a:avLst>
            <a:gd name="adj1" fmla="val 3857143"/>
            <a:gd name="adj2" fmla="val 6942857"/>
            <a:gd name="adj3" fmla="val 39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8CBD8-B52D-4387-8C5A-BB0389D530C8}">
      <dsp:nvSpPr>
        <dsp:cNvPr id="0" name=""/>
        <dsp:cNvSpPr/>
      </dsp:nvSpPr>
      <dsp:spPr>
        <a:xfrm>
          <a:off x="2177520" y="682964"/>
          <a:ext cx="5398559" cy="5398559"/>
        </a:xfrm>
        <a:prstGeom prst="blockArc">
          <a:avLst>
            <a:gd name="adj1" fmla="val 771429"/>
            <a:gd name="adj2" fmla="val 3857143"/>
            <a:gd name="adj3" fmla="val 39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7327FF-1AA0-4304-8EC3-8ED75A82B232}">
      <dsp:nvSpPr>
        <dsp:cNvPr id="0" name=""/>
        <dsp:cNvSpPr/>
      </dsp:nvSpPr>
      <dsp:spPr>
        <a:xfrm>
          <a:off x="2177520" y="682964"/>
          <a:ext cx="5398559" cy="5398559"/>
        </a:xfrm>
        <a:prstGeom prst="blockArc">
          <a:avLst>
            <a:gd name="adj1" fmla="val 19285714"/>
            <a:gd name="adj2" fmla="val 771429"/>
            <a:gd name="adj3" fmla="val 39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C65BCF-1BC9-4303-9B5E-BE15EBBBD310}">
      <dsp:nvSpPr>
        <dsp:cNvPr id="0" name=""/>
        <dsp:cNvSpPr/>
      </dsp:nvSpPr>
      <dsp:spPr>
        <a:xfrm>
          <a:off x="2177520" y="682964"/>
          <a:ext cx="5398559" cy="5398559"/>
        </a:xfrm>
        <a:prstGeom prst="blockArc">
          <a:avLst>
            <a:gd name="adj1" fmla="val 16200000"/>
            <a:gd name="adj2" fmla="val 19285714"/>
            <a:gd name="adj3" fmla="val 390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0F2C3B-D59A-4BE8-BFA4-D63F7A475CE8}">
      <dsp:nvSpPr>
        <dsp:cNvPr id="0" name=""/>
        <dsp:cNvSpPr/>
      </dsp:nvSpPr>
      <dsp:spPr>
        <a:xfrm>
          <a:off x="3796803" y="2302247"/>
          <a:ext cx="2159993" cy="215999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000" kern="1200" dirty="0">
              <a:latin typeface="Source Sans Pro" panose="020B0503030403020204" pitchFamily="34" charset="0"/>
            </a:rPr>
            <a:t>MUDA</a:t>
          </a:r>
        </a:p>
      </dsp:txBody>
      <dsp:txXfrm>
        <a:off x="4113127" y="2618571"/>
        <a:ext cx="1527345" cy="1527345"/>
      </dsp:txXfrm>
    </dsp:sp>
    <dsp:sp modelId="{669ECA78-5FDF-4F3A-AF14-3BF6806B91A5}">
      <dsp:nvSpPr>
        <dsp:cNvPr id="0" name=""/>
        <dsp:cNvSpPr/>
      </dsp:nvSpPr>
      <dsp:spPr>
        <a:xfrm>
          <a:off x="4144208" y="3120"/>
          <a:ext cx="1465183" cy="1465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Source Sans Pro" panose="020B0503030403020204" pitchFamily="34" charset="0"/>
            </a:rPr>
            <a:t>Difetti</a:t>
          </a:r>
        </a:p>
      </dsp:txBody>
      <dsp:txXfrm>
        <a:off x="4358779" y="217691"/>
        <a:ext cx="1036041" cy="1036041"/>
      </dsp:txXfrm>
    </dsp:sp>
    <dsp:sp modelId="{5CBEE224-3D8F-42CC-A0E6-986A8D244C6E}">
      <dsp:nvSpPr>
        <dsp:cNvPr id="0" name=""/>
        <dsp:cNvSpPr/>
      </dsp:nvSpPr>
      <dsp:spPr>
        <a:xfrm>
          <a:off x="6213351" y="999566"/>
          <a:ext cx="1465183" cy="1465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Source Sans Pro" panose="020B0503030403020204" pitchFamily="34" charset="0"/>
            </a:rPr>
            <a:t>Sovra produzione</a:t>
          </a:r>
        </a:p>
      </dsp:txBody>
      <dsp:txXfrm>
        <a:off x="6427922" y="1214137"/>
        <a:ext cx="1036041" cy="1036041"/>
      </dsp:txXfrm>
    </dsp:sp>
    <dsp:sp modelId="{75725CEC-2710-4DB3-8187-1A90B76BADD8}">
      <dsp:nvSpPr>
        <dsp:cNvPr id="0" name=""/>
        <dsp:cNvSpPr/>
      </dsp:nvSpPr>
      <dsp:spPr>
        <a:xfrm>
          <a:off x="6724387" y="3238562"/>
          <a:ext cx="1465183" cy="1465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Source Sans Pro" panose="020B0503030403020204" pitchFamily="34" charset="0"/>
            </a:rPr>
            <a:t>Trasporti</a:t>
          </a:r>
        </a:p>
      </dsp:txBody>
      <dsp:txXfrm>
        <a:off x="6938958" y="3453133"/>
        <a:ext cx="1036041" cy="1036041"/>
      </dsp:txXfrm>
    </dsp:sp>
    <dsp:sp modelId="{005A088E-54A8-410F-AFF5-E8CC88952733}">
      <dsp:nvSpPr>
        <dsp:cNvPr id="0" name=""/>
        <dsp:cNvSpPr/>
      </dsp:nvSpPr>
      <dsp:spPr>
        <a:xfrm>
          <a:off x="5292496" y="5034096"/>
          <a:ext cx="1465183" cy="1465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Source Sans Pro" panose="020B0503030403020204" pitchFamily="34" charset="0"/>
            </a:rPr>
            <a:t>Attese</a:t>
          </a:r>
        </a:p>
      </dsp:txBody>
      <dsp:txXfrm>
        <a:off x="5507067" y="5248667"/>
        <a:ext cx="1036041" cy="1036041"/>
      </dsp:txXfrm>
    </dsp:sp>
    <dsp:sp modelId="{4AE238BF-4959-4B46-ABC8-90CDA4E4342D}">
      <dsp:nvSpPr>
        <dsp:cNvPr id="0" name=""/>
        <dsp:cNvSpPr/>
      </dsp:nvSpPr>
      <dsp:spPr>
        <a:xfrm>
          <a:off x="2995920" y="5034096"/>
          <a:ext cx="1465183" cy="1465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Source Sans Pro" panose="020B0503030403020204" pitchFamily="34" charset="0"/>
            </a:rPr>
            <a:t>Magazzini inutili</a:t>
          </a:r>
        </a:p>
      </dsp:txBody>
      <dsp:txXfrm>
        <a:off x="3210491" y="5248667"/>
        <a:ext cx="1036041" cy="1036041"/>
      </dsp:txXfrm>
    </dsp:sp>
    <dsp:sp modelId="{3C6A7327-579B-4F58-AF81-962995931DF5}">
      <dsp:nvSpPr>
        <dsp:cNvPr id="0" name=""/>
        <dsp:cNvSpPr/>
      </dsp:nvSpPr>
      <dsp:spPr>
        <a:xfrm>
          <a:off x="1564029" y="3238562"/>
          <a:ext cx="1465183" cy="1465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Source Sans Pro" panose="020B0503030403020204" pitchFamily="34" charset="0"/>
            </a:rPr>
            <a:t>Movimenti inutili </a:t>
          </a:r>
        </a:p>
      </dsp:txBody>
      <dsp:txXfrm>
        <a:off x="1778600" y="3453133"/>
        <a:ext cx="1036041" cy="1036041"/>
      </dsp:txXfrm>
    </dsp:sp>
    <dsp:sp modelId="{A6649593-0080-4601-8289-38A31BB36792}">
      <dsp:nvSpPr>
        <dsp:cNvPr id="0" name=""/>
        <dsp:cNvSpPr/>
      </dsp:nvSpPr>
      <dsp:spPr>
        <a:xfrm>
          <a:off x="2075065" y="999566"/>
          <a:ext cx="1465183" cy="14651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>
              <a:latin typeface="Source Sans Pro" panose="020B0503030403020204" pitchFamily="34" charset="0"/>
            </a:rPr>
            <a:t>Processi inutili</a:t>
          </a:r>
        </a:p>
      </dsp:txBody>
      <dsp:txXfrm>
        <a:off x="2289636" y="1214137"/>
        <a:ext cx="1036041" cy="10360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FF1003-52C0-4967-B27C-CBFD47BDC5B9}">
      <dsp:nvSpPr>
        <dsp:cNvPr id="0" name=""/>
        <dsp:cNvSpPr/>
      </dsp:nvSpPr>
      <dsp:spPr>
        <a:xfrm rot="5400000">
          <a:off x="5699286" y="-2238135"/>
          <a:ext cx="1131470" cy="589649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>
              <a:latin typeface="Source Sans Pro" panose="020B0503030403020204" pitchFamily="34" charset="0"/>
            </a:rPr>
            <a:t>Premontati assemblati a lotti</a:t>
          </a:r>
        </a:p>
      </dsp:txBody>
      <dsp:txXfrm rot="-5400000">
        <a:off x="3316776" y="199609"/>
        <a:ext cx="5841256" cy="1021002"/>
      </dsp:txXfrm>
    </dsp:sp>
    <dsp:sp modelId="{8D3F3DC2-2F85-40F6-8817-5683CC1DF417}">
      <dsp:nvSpPr>
        <dsp:cNvPr id="0" name=""/>
        <dsp:cNvSpPr/>
      </dsp:nvSpPr>
      <dsp:spPr>
        <a:xfrm>
          <a:off x="0" y="2940"/>
          <a:ext cx="3316776" cy="14143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Source Sans Pro" panose="020B0503030403020204" pitchFamily="34" charset="0"/>
            </a:rPr>
            <a:t>Sovrapproduzione</a:t>
          </a:r>
        </a:p>
      </dsp:txBody>
      <dsp:txXfrm>
        <a:off x="69042" y="71982"/>
        <a:ext cx="3178692" cy="1276254"/>
      </dsp:txXfrm>
    </dsp:sp>
    <dsp:sp modelId="{09453308-3974-4BBC-9BCB-0E38F920315A}">
      <dsp:nvSpPr>
        <dsp:cNvPr id="0" name=""/>
        <dsp:cNvSpPr/>
      </dsp:nvSpPr>
      <dsp:spPr>
        <a:xfrm rot="5400000">
          <a:off x="5699286" y="-753080"/>
          <a:ext cx="1131470" cy="589649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>
              <a:latin typeface="Source Sans Pro" panose="020B0503030403020204" pitchFamily="34" charset="0"/>
            </a:rPr>
            <a:t>Stoccaggio premontati in magazzino e relativo trasporto</a:t>
          </a:r>
        </a:p>
      </dsp:txBody>
      <dsp:txXfrm rot="-5400000">
        <a:off x="3316776" y="1684664"/>
        <a:ext cx="5841256" cy="1021002"/>
      </dsp:txXfrm>
    </dsp:sp>
    <dsp:sp modelId="{F5E959E9-B712-4832-8E5C-2F7651B3B2A0}">
      <dsp:nvSpPr>
        <dsp:cNvPr id="0" name=""/>
        <dsp:cNvSpPr/>
      </dsp:nvSpPr>
      <dsp:spPr>
        <a:xfrm>
          <a:off x="0" y="1487995"/>
          <a:ext cx="3316776" cy="14143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Source Sans Pro" panose="020B0503030403020204" pitchFamily="34" charset="0"/>
            </a:rPr>
            <a:t>Magazzini inutili</a:t>
          </a:r>
        </a:p>
      </dsp:txBody>
      <dsp:txXfrm>
        <a:off x="69042" y="1557037"/>
        <a:ext cx="3178692" cy="1276254"/>
      </dsp:txXfrm>
    </dsp:sp>
    <dsp:sp modelId="{6E6DA986-3588-459C-8A07-A55FD6EB266F}">
      <dsp:nvSpPr>
        <dsp:cNvPr id="0" name=""/>
        <dsp:cNvSpPr/>
      </dsp:nvSpPr>
      <dsp:spPr>
        <a:xfrm rot="5400000">
          <a:off x="5699286" y="731974"/>
          <a:ext cx="1131470" cy="589649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>
              <a:latin typeface="Source Sans Pro" panose="020B0503030403020204" pitchFamily="34" charset="0"/>
            </a:rPr>
            <a:t>Prelievo contenitori per posizionamento finiti/premontati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>
              <a:latin typeface="Source Sans Pro" panose="020B0503030403020204" pitchFamily="34" charset="0"/>
            </a:rPr>
            <a:t>Prelievo materia prima da scaffalature/magazzini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>
              <a:latin typeface="Source Sans Pro" panose="020B0503030403020204" pitchFamily="34" charset="0"/>
            </a:rPr>
            <a:t>Movimentazione per lettura istruzioni di montaggio</a:t>
          </a:r>
          <a:endParaRPr lang="it-IT" sz="1700" kern="1200" dirty="0">
            <a:latin typeface="Source Sans Pro" panose="020B0503030403020204" pitchFamily="34" charset="0"/>
          </a:endParaRPr>
        </a:p>
      </dsp:txBody>
      <dsp:txXfrm rot="-5400000">
        <a:off x="3316776" y="3169718"/>
        <a:ext cx="5841256" cy="1021002"/>
      </dsp:txXfrm>
    </dsp:sp>
    <dsp:sp modelId="{FBD1907C-5F61-40A3-851B-D77970BA6C07}">
      <dsp:nvSpPr>
        <dsp:cNvPr id="0" name=""/>
        <dsp:cNvSpPr/>
      </dsp:nvSpPr>
      <dsp:spPr>
        <a:xfrm>
          <a:off x="0" y="2973050"/>
          <a:ext cx="3316776" cy="14143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Source Sans Pro" panose="020B0503030403020204" pitchFamily="34" charset="0"/>
            </a:rPr>
            <a:t>Movimenti inutili</a:t>
          </a:r>
        </a:p>
      </dsp:txBody>
      <dsp:txXfrm>
        <a:off x="69042" y="3042092"/>
        <a:ext cx="3178692" cy="1276254"/>
      </dsp:txXfrm>
    </dsp:sp>
    <dsp:sp modelId="{B979ACD7-9678-4720-A9F2-A76D445F790A}">
      <dsp:nvSpPr>
        <dsp:cNvPr id="0" name=""/>
        <dsp:cNvSpPr/>
      </dsp:nvSpPr>
      <dsp:spPr>
        <a:xfrm rot="5400000">
          <a:off x="5699286" y="2217028"/>
          <a:ext cx="1131470" cy="589649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>
              <a:latin typeface="Source Sans Pro" panose="020B0503030403020204" pitchFamily="34" charset="0"/>
            </a:rPr>
            <a:t>Prelievo strumenti e apertura imballaggi di materia prima;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>
              <a:latin typeface="Source Sans Pro" panose="020B0503030403020204" pitchFamily="34" charset="0"/>
            </a:rPr>
            <a:t>Raccolta e smaltimento rifiuti da imballo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>
              <a:latin typeface="Source Sans Pro" panose="020B0503030403020204" pitchFamily="34" charset="0"/>
            </a:rPr>
            <a:t>Ricerca materiale in cesta materie prime </a:t>
          </a:r>
        </a:p>
      </dsp:txBody>
      <dsp:txXfrm rot="-5400000">
        <a:off x="3316776" y="4654772"/>
        <a:ext cx="5841256" cy="1021002"/>
      </dsp:txXfrm>
    </dsp:sp>
    <dsp:sp modelId="{1C9BC570-9DA9-479F-82A3-A9BA9C3230FE}">
      <dsp:nvSpPr>
        <dsp:cNvPr id="0" name=""/>
        <dsp:cNvSpPr/>
      </dsp:nvSpPr>
      <dsp:spPr>
        <a:xfrm>
          <a:off x="0" y="4458105"/>
          <a:ext cx="3316776" cy="14143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Source Sans Pro" panose="020B0503030403020204" pitchFamily="34" charset="0"/>
            </a:rPr>
            <a:t>Processi inutili</a:t>
          </a:r>
        </a:p>
      </dsp:txBody>
      <dsp:txXfrm>
        <a:off x="69042" y="4527147"/>
        <a:ext cx="3178692" cy="12762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FF1003-52C0-4967-B27C-CBFD47BDC5B9}">
      <dsp:nvSpPr>
        <dsp:cNvPr id="0" name=""/>
        <dsp:cNvSpPr/>
      </dsp:nvSpPr>
      <dsp:spPr>
        <a:xfrm rot="5400000">
          <a:off x="5699286" y="-2238135"/>
          <a:ext cx="1131470" cy="589649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>
              <a:latin typeface="Source Sans Pro" panose="020B0503030403020204" pitchFamily="34" charset="0"/>
            </a:rPr>
            <a:t>Premontati assemblati a lotti</a:t>
          </a:r>
        </a:p>
      </dsp:txBody>
      <dsp:txXfrm rot="-5400000">
        <a:off x="3316776" y="199609"/>
        <a:ext cx="5841256" cy="1021002"/>
      </dsp:txXfrm>
    </dsp:sp>
    <dsp:sp modelId="{8D3F3DC2-2F85-40F6-8817-5683CC1DF417}">
      <dsp:nvSpPr>
        <dsp:cNvPr id="0" name=""/>
        <dsp:cNvSpPr/>
      </dsp:nvSpPr>
      <dsp:spPr>
        <a:xfrm>
          <a:off x="0" y="2940"/>
          <a:ext cx="3316776" cy="14143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Source Sans Pro" panose="020B0503030403020204" pitchFamily="34" charset="0"/>
            </a:rPr>
            <a:t>Sovrapproduzione</a:t>
          </a:r>
        </a:p>
      </dsp:txBody>
      <dsp:txXfrm>
        <a:off x="69042" y="71982"/>
        <a:ext cx="3178692" cy="1276254"/>
      </dsp:txXfrm>
    </dsp:sp>
    <dsp:sp modelId="{09453308-3974-4BBC-9BCB-0E38F920315A}">
      <dsp:nvSpPr>
        <dsp:cNvPr id="0" name=""/>
        <dsp:cNvSpPr/>
      </dsp:nvSpPr>
      <dsp:spPr>
        <a:xfrm rot="5400000">
          <a:off x="5699286" y="-753080"/>
          <a:ext cx="1131470" cy="589649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>
              <a:latin typeface="Source Sans Pro" panose="020B0503030403020204" pitchFamily="34" charset="0"/>
            </a:rPr>
            <a:t>Stoccaggio premontati in magazzino e relativo trasporto</a:t>
          </a:r>
        </a:p>
      </dsp:txBody>
      <dsp:txXfrm rot="-5400000">
        <a:off x="3316776" y="1684664"/>
        <a:ext cx="5841256" cy="1021002"/>
      </dsp:txXfrm>
    </dsp:sp>
    <dsp:sp modelId="{F5E959E9-B712-4832-8E5C-2F7651B3B2A0}">
      <dsp:nvSpPr>
        <dsp:cNvPr id="0" name=""/>
        <dsp:cNvSpPr/>
      </dsp:nvSpPr>
      <dsp:spPr>
        <a:xfrm>
          <a:off x="0" y="1487995"/>
          <a:ext cx="3316776" cy="14143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Source Sans Pro" panose="020B0503030403020204" pitchFamily="34" charset="0"/>
            </a:rPr>
            <a:t>Magazzini inutili</a:t>
          </a:r>
        </a:p>
      </dsp:txBody>
      <dsp:txXfrm>
        <a:off x="69042" y="1557037"/>
        <a:ext cx="3178692" cy="1276254"/>
      </dsp:txXfrm>
    </dsp:sp>
    <dsp:sp modelId="{6E6DA986-3588-459C-8A07-A55FD6EB266F}">
      <dsp:nvSpPr>
        <dsp:cNvPr id="0" name=""/>
        <dsp:cNvSpPr/>
      </dsp:nvSpPr>
      <dsp:spPr>
        <a:xfrm rot="5400000">
          <a:off x="5699286" y="731974"/>
          <a:ext cx="1131470" cy="589649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>
              <a:latin typeface="Source Sans Pro" panose="020B0503030403020204" pitchFamily="34" charset="0"/>
            </a:rPr>
            <a:t>Prelievo contenitori per posizionamento finiti/premontati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>
              <a:latin typeface="Source Sans Pro" panose="020B0503030403020204" pitchFamily="34" charset="0"/>
            </a:rPr>
            <a:t>Prelievo materia prima da scaffalature/magazzini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>
              <a:latin typeface="Source Sans Pro" panose="020B0503030403020204" pitchFamily="34" charset="0"/>
            </a:rPr>
            <a:t>Movimentazione per lettura istruzioni di montaggio</a:t>
          </a:r>
        </a:p>
      </dsp:txBody>
      <dsp:txXfrm rot="-5400000">
        <a:off x="3316776" y="3169718"/>
        <a:ext cx="5841256" cy="1021002"/>
      </dsp:txXfrm>
    </dsp:sp>
    <dsp:sp modelId="{FBD1907C-5F61-40A3-851B-D77970BA6C07}">
      <dsp:nvSpPr>
        <dsp:cNvPr id="0" name=""/>
        <dsp:cNvSpPr/>
      </dsp:nvSpPr>
      <dsp:spPr>
        <a:xfrm>
          <a:off x="0" y="2973050"/>
          <a:ext cx="3316776" cy="14143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Source Sans Pro" panose="020B0503030403020204" pitchFamily="34" charset="0"/>
            </a:rPr>
            <a:t>Movimenti inutili</a:t>
          </a:r>
        </a:p>
      </dsp:txBody>
      <dsp:txXfrm>
        <a:off x="69042" y="3042092"/>
        <a:ext cx="3178692" cy="1276254"/>
      </dsp:txXfrm>
    </dsp:sp>
    <dsp:sp modelId="{B979ACD7-9678-4720-A9F2-A76D445F790A}">
      <dsp:nvSpPr>
        <dsp:cNvPr id="0" name=""/>
        <dsp:cNvSpPr/>
      </dsp:nvSpPr>
      <dsp:spPr>
        <a:xfrm rot="5400000">
          <a:off x="5699286" y="2217028"/>
          <a:ext cx="1131470" cy="589649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>
              <a:latin typeface="Source Sans Pro" panose="020B0503030403020204" pitchFamily="34" charset="0"/>
            </a:rPr>
            <a:t>Prelievo strumenti e apertura imballaggi di materia prima;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>
              <a:latin typeface="Source Sans Pro" panose="020B0503030403020204" pitchFamily="34" charset="0"/>
            </a:rPr>
            <a:t>Raccolta e smaltimento rifiuti da imballo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>
              <a:latin typeface="Source Sans Pro" panose="020B0503030403020204" pitchFamily="34" charset="0"/>
            </a:rPr>
            <a:t>Ricerca materiale in cesta materie prime </a:t>
          </a:r>
        </a:p>
      </dsp:txBody>
      <dsp:txXfrm rot="-5400000">
        <a:off x="3316776" y="4654772"/>
        <a:ext cx="5841256" cy="1021002"/>
      </dsp:txXfrm>
    </dsp:sp>
    <dsp:sp modelId="{1C9BC570-9DA9-479F-82A3-A9BA9C3230FE}">
      <dsp:nvSpPr>
        <dsp:cNvPr id="0" name=""/>
        <dsp:cNvSpPr/>
      </dsp:nvSpPr>
      <dsp:spPr>
        <a:xfrm>
          <a:off x="0" y="4458105"/>
          <a:ext cx="3316776" cy="14143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Source Sans Pro" panose="020B0503030403020204" pitchFamily="34" charset="0"/>
            </a:rPr>
            <a:t>Processi inutili</a:t>
          </a:r>
        </a:p>
      </dsp:txBody>
      <dsp:txXfrm>
        <a:off x="69042" y="4527147"/>
        <a:ext cx="3178692" cy="12762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FF1003-52C0-4967-B27C-CBFD47BDC5B9}">
      <dsp:nvSpPr>
        <dsp:cNvPr id="0" name=""/>
        <dsp:cNvSpPr/>
      </dsp:nvSpPr>
      <dsp:spPr>
        <a:xfrm rot="5400000">
          <a:off x="5699286" y="-2238135"/>
          <a:ext cx="1131470" cy="589649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>
              <a:latin typeface="Source Sans Pro" panose="020B0503030403020204" pitchFamily="34" charset="0"/>
            </a:rPr>
            <a:t>Premontati assemblati a lotti</a:t>
          </a:r>
        </a:p>
      </dsp:txBody>
      <dsp:txXfrm rot="-5400000">
        <a:off x="3316776" y="199609"/>
        <a:ext cx="5841256" cy="1021002"/>
      </dsp:txXfrm>
    </dsp:sp>
    <dsp:sp modelId="{8D3F3DC2-2F85-40F6-8817-5683CC1DF417}">
      <dsp:nvSpPr>
        <dsp:cNvPr id="0" name=""/>
        <dsp:cNvSpPr/>
      </dsp:nvSpPr>
      <dsp:spPr>
        <a:xfrm>
          <a:off x="0" y="2940"/>
          <a:ext cx="3316776" cy="14143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Source Sans Pro" panose="020B0503030403020204" pitchFamily="34" charset="0"/>
            </a:rPr>
            <a:t>Sovrapproduzione</a:t>
          </a:r>
        </a:p>
      </dsp:txBody>
      <dsp:txXfrm>
        <a:off x="69042" y="71982"/>
        <a:ext cx="3178692" cy="1276254"/>
      </dsp:txXfrm>
    </dsp:sp>
    <dsp:sp modelId="{09453308-3974-4BBC-9BCB-0E38F920315A}">
      <dsp:nvSpPr>
        <dsp:cNvPr id="0" name=""/>
        <dsp:cNvSpPr/>
      </dsp:nvSpPr>
      <dsp:spPr>
        <a:xfrm rot="5400000">
          <a:off x="5699286" y="-753080"/>
          <a:ext cx="1131470" cy="589649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>
              <a:latin typeface="Source Sans Pro" panose="020B0503030403020204" pitchFamily="34" charset="0"/>
            </a:rPr>
            <a:t>Stoccaggio premontati in magazzino e relativo trasporto</a:t>
          </a:r>
        </a:p>
      </dsp:txBody>
      <dsp:txXfrm rot="-5400000">
        <a:off x="3316776" y="1684664"/>
        <a:ext cx="5841256" cy="1021002"/>
      </dsp:txXfrm>
    </dsp:sp>
    <dsp:sp modelId="{F5E959E9-B712-4832-8E5C-2F7651B3B2A0}">
      <dsp:nvSpPr>
        <dsp:cNvPr id="0" name=""/>
        <dsp:cNvSpPr/>
      </dsp:nvSpPr>
      <dsp:spPr>
        <a:xfrm>
          <a:off x="0" y="1487995"/>
          <a:ext cx="3316776" cy="14143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Source Sans Pro" panose="020B0503030403020204" pitchFamily="34" charset="0"/>
            </a:rPr>
            <a:t>Magazzini inutili</a:t>
          </a:r>
        </a:p>
      </dsp:txBody>
      <dsp:txXfrm>
        <a:off x="69042" y="1557037"/>
        <a:ext cx="3178692" cy="1276254"/>
      </dsp:txXfrm>
    </dsp:sp>
    <dsp:sp modelId="{6E6DA986-3588-459C-8A07-A55FD6EB266F}">
      <dsp:nvSpPr>
        <dsp:cNvPr id="0" name=""/>
        <dsp:cNvSpPr/>
      </dsp:nvSpPr>
      <dsp:spPr>
        <a:xfrm rot="5400000">
          <a:off x="5699286" y="731974"/>
          <a:ext cx="1131470" cy="589649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>
              <a:latin typeface="Source Sans Pro" panose="020B0503030403020204" pitchFamily="34" charset="0"/>
            </a:rPr>
            <a:t>Prelievo contenitori per posizionamento finiti/premontati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>
              <a:latin typeface="Source Sans Pro" panose="020B0503030403020204" pitchFamily="34" charset="0"/>
            </a:rPr>
            <a:t>Prelievo materia prima da scaffalature/magazzini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>
              <a:latin typeface="Source Sans Pro" panose="020B0503030403020204" pitchFamily="34" charset="0"/>
            </a:rPr>
            <a:t>Movimentazione per lettura istruzioni di montaggio</a:t>
          </a:r>
        </a:p>
      </dsp:txBody>
      <dsp:txXfrm rot="-5400000">
        <a:off x="3316776" y="3169718"/>
        <a:ext cx="5841256" cy="1021002"/>
      </dsp:txXfrm>
    </dsp:sp>
    <dsp:sp modelId="{FBD1907C-5F61-40A3-851B-D77970BA6C07}">
      <dsp:nvSpPr>
        <dsp:cNvPr id="0" name=""/>
        <dsp:cNvSpPr/>
      </dsp:nvSpPr>
      <dsp:spPr>
        <a:xfrm>
          <a:off x="0" y="2973050"/>
          <a:ext cx="3316776" cy="14143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Source Sans Pro" panose="020B0503030403020204" pitchFamily="34" charset="0"/>
            </a:rPr>
            <a:t>Movimenti inutili</a:t>
          </a:r>
        </a:p>
      </dsp:txBody>
      <dsp:txXfrm>
        <a:off x="69042" y="3042092"/>
        <a:ext cx="3178692" cy="1276254"/>
      </dsp:txXfrm>
    </dsp:sp>
    <dsp:sp modelId="{B979ACD7-9678-4720-A9F2-A76D445F790A}">
      <dsp:nvSpPr>
        <dsp:cNvPr id="0" name=""/>
        <dsp:cNvSpPr/>
      </dsp:nvSpPr>
      <dsp:spPr>
        <a:xfrm rot="5400000">
          <a:off x="5699286" y="2217028"/>
          <a:ext cx="1131470" cy="589649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>
              <a:latin typeface="Source Sans Pro" panose="020B0503030403020204" pitchFamily="34" charset="0"/>
            </a:rPr>
            <a:t>Prelievo strumenti e apertura imballaggi di materia prima; 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>
              <a:latin typeface="Source Sans Pro" panose="020B0503030403020204" pitchFamily="34" charset="0"/>
            </a:rPr>
            <a:t>Raccolta e smaltimento rifiuti da imballo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kern="1200" dirty="0">
              <a:latin typeface="Source Sans Pro" panose="020B0503030403020204" pitchFamily="34" charset="0"/>
            </a:rPr>
            <a:t>Ricerca materiale in cesta materie prime </a:t>
          </a:r>
        </a:p>
      </dsp:txBody>
      <dsp:txXfrm rot="-5400000">
        <a:off x="3316776" y="4654772"/>
        <a:ext cx="5841256" cy="1021002"/>
      </dsp:txXfrm>
    </dsp:sp>
    <dsp:sp modelId="{1C9BC570-9DA9-479F-82A3-A9BA9C3230FE}">
      <dsp:nvSpPr>
        <dsp:cNvPr id="0" name=""/>
        <dsp:cNvSpPr/>
      </dsp:nvSpPr>
      <dsp:spPr>
        <a:xfrm>
          <a:off x="0" y="4458105"/>
          <a:ext cx="3316776" cy="141433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Source Sans Pro" panose="020B0503030403020204" pitchFamily="34" charset="0"/>
            </a:rPr>
            <a:t>Processi inutili</a:t>
          </a:r>
        </a:p>
      </dsp:txBody>
      <dsp:txXfrm>
        <a:off x="69042" y="4527147"/>
        <a:ext cx="3178692" cy="12762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BD68A-ECB2-45CD-96E5-F2DBA9089E8A}">
      <dsp:nvSpPr>
        <dsp:cNvPr id="0" name=""/>
        <dsp:cNvSpPr/>
      </dsp:nvSpPr>
      <dsp:spPr>
        <a:xfrm rot="5400000">
          <a:off x="7839873" y="-3174813"/>
          <a:ext cx="1320219" cy="799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400" kern="1200" dirty="0">
              <a:latin typeface="Source Sans Pro" panose="020B0503030403020204" pitchFamily="34" charset="0"/>
            </a:rPr>
            <a:t>Per minimizzare il tempo di setup della linea</a:t>
          </a:r>
        </a:p>
      </dsp:txBody>
      <dsp:txXfrm rot="-5400000">
        <a:off x="4499991" y="229517"/>
        <a:ext cx="7935536" cy="1191323"/>
      </dsp:txXfrm>
    </dsp:sp>
    <dsp:sp modelId="{D0CC5759-99A9-4170-97E4-8478B2923119}">
      <dsp:nvSpPr>
        <dsp:cNvPr id="0" name=""/>
        <dsp:cNvSpPr/>
      </dsp:nvSpPr>
      <dsp:spPr>
        <a:xfrm>
          <a:off x="0" y="41"/>
          <a:ext cx="4499991" cy="16502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Source Sans Pro" panose="020B0503030403020204" pitchFamily="34" charset="0"/>
            </a:rPr>
            <a:t>Progetto SMED</a:t>
          </a:r>
        </a:p>
      </dsp:txBody>
      <dsp:txXfrm>
        <a:off x="80560" y="80601"/>
        <a:ext cx="4338871" cy="1489154"/>
      </dsp:txXfrm>
    </dsp:sp>
    <dsp:sp modelId="{524882D9-B20B-4B57-838C-3E158CBD8298}">
      <dsp:nvSpPr>
        <dsp:cNvPr id="0" name=""/>
        <dsp:cNvSpPr/>
      </dsp:nvSpPr>
      <dsp:spPr>
        <a:xfrm rot="5400000">
          <a:off x="7839873" y="-1442024"/>
          <a:ext cx="1320219" cy="799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400" kern="1200" dirty="0">
              <a:latin typeface="Source Sans Pro" panose="020B0503030403020204" pitchFamily="34" charset="0"/>
            </a:rPr>
            <a:t>Sistemi intelligenti di assistenza all’operatore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400" kern="1200" dirty="0">
              <a:latin typeface="Source Sans Pro" panose="020B0503030403020204" pitchFamily="34" charset="0"/>
            </a:rPr>
            <a:t>Sistemi </a:t>
          </a:r>
          <a:r>
            <a:rPr lang="it-IT" sz="2400" kern="1200" dirty="0" err="1">
              <a:latin typeface="Source Sans Pro" panose="020B0503030403020204" pitchFamily="34" charset="0"/>
            </a:rPr>
            <a:t>Poka</a:t>
          </a:r>
          <a:r>
            <a:rPr lang="it-IT" sz="2400" kern="1200" dirty="0">
              <a:latin typeface="Source Sans Pro" panose="020B0503030403020204" pitchFamily="34" charset="0"/>
            </a:rPr>
            <a:t> </a:t>
          </a:r>
          <a:r>
            <a:rPr lang="it-IT" sz="2400" kern="1200" dirty="0" err="1">
              <a:latin typeface="Source Sans Pro" panose="020B0503030403020204" pitchFamily="34" charset="0"/>
            </a:rPr>
            <a:t>Yoke</a:t>
          </a:r>
          <a:r>
            <a:rPr lang="it-IT" sz="2400" kern="1200" dirty="0">
              <a:latin typeface="Source Sans Pro" panose="020B0503030403020204" pitchFamily="34" charset="0"/>
            </a:rPr>
            <a:t> per prevenire l’errato montaggio dei paraoli </a:t>
          </a:r>
        </a:p>
      </dsp:txBody>
      <dsp:txXfrm rot="-5400000">
        <a:off x="4499991" y="1962306"/>
        <a:ext cx="7935536" cy="1191323"/>
      </dsp:txXfrm>
    </dsp:sp>
    <dsp:sp modelId="{CCCB6052-98B5-4AA7-8FE7-911668FE5EA4}">
      <dsp:nvSpPr>
        <dsp:cNvPr id="0" name=""/>
        <dsp:cNvSpPr/>
      </dsp:nvSpPr>
      <dsp:spPr>
        <a:xfrm>
          <a:off x="0" y="1732829"/>
          <a:ext cx="4499991" cy="16502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Source Sans Pro" panose="020B0503030403020204" pitchFamily="34" charset="0"/>
            </a:rPr>
            <a:t>Progetto FTQ</a:t>
          </a:r>
        </a:p>
      </dsp:txBody>
      <dsp:txXfrm>
        <a:off x="80560" y="1813389"/>
        <a:ext cx="4338871" cy="14891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53C0E-02DB-4D54-AD68-269D73D7791D}">
      <dsp:nvSpPr>
        <dsp:cNvPr id="0" name=""/>
        <dsp:cNvSpPr/>
      </dsp:nvSpPr>
      <dsp:spPr>
        <a:xfrm>
          <a:off x="0" y="0"/>
          <a:ext cx="11137201" cy="1648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Source Sans Pro" panose="020B0503030403020204" pitchFamily="34" charset="0"/>
            </a:rPr>
            <a:t>Coinvolgimento nella raccolta dati di tutti i modelli di Speed </a:t>
          </a:r>
          <a:r>
            <a:rPr lang="it-IT" sz="1800" kern="1200" dirty="0" err="1">
              <a:latin typeface="Source Sans Pro" panose="020B0503030403020204" pitchFamily="34" charset="0"/>
            </a:rPr>
            <a:t>Increaser</a:t>
          </a:r>
          <a:r>
            <a:rPr lang="it-IT" sz="1800" kern="1200" dirty="0">
              <a:latin typeface="Source Sans Pro" panose="020B0503030403020204" pitchFamily="34" charset="0"/>
            </a:rPr>
            <a:t> assemblati</a:t>
          </a:r>
        </a:p>
      </dsp:txBody>
      <dsp:txXfrm>
        <a:off x="48297" y="48297"/>
        <a:ext cx="9357835" cy="1552374"/>
      </dsp:txXfrm>
    </dsp:sp>
    <dsp:sp modelId="{71079F37-B0FC-4E52-8BF8-A2F51CDED887}">
      <dsp:nvSpPr>
        <dsp:cNvPr id="0" name=""/>
        <dsp:cNvSpPr/>
      </dsp:nvSpPr>
      <dsp:spPr>
        <a:xfrm>
          <a:off x="982694" y="1923796"/>
          <a:ext cx="11137201" cy="1648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Source Sans Pro" panose="020B0503030403020204" pitchFamily="34" charset="0"/>
            </a:rPr>
            <a:t>Implementazione software di controllo e hardware della pressa per rendere disponibile la pressa una volta posizionato correttamente il paraolio</a:t>
          </a:r>
        </a:p>
      </dsp:txBody>
      <dsp:txXfrm>
        <a:off x="1030991" y="1972093"/>
        <a:ext cx="8986084" cy="1552373"/>
      </dsp:txXfrm>
    </dsp:sp>
    <dsp:sp modelId="{A5DBC31A-AC38-4268-809F-908D3AC14FAD}">
      <dsp:nvSpPr>
        <dsp:cNvPr id="0" name=""/>
        <dsp:cNvSpPr/>
      </dsp:nvSpPr>
      <dsp:spPr>
        <a:xfrm>
          <a:off x="1965388" y="3847592"/>
          <a:ext cx="11137201" cy="1648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Source Sans Pro" panose="020B0503030403020204" pitchFamily="34" charset="0"/>
            </a:rPr>
            <a:t>Installazione di un display e implementazione della </a:t>
          </a:r>
          <a:r>
            <a:rPr lang="it-IT" sz="1800" i="1" kern="1200" dirty="0" err="1">
              <a:latin typeface="Source Sans Pro" panose="020B0503030403020204" pitchFamily="34" charset="0"/>
            </a:rPr>
            <a:t>object</a:t>
          </a:r>
          <a:r>
            <a:rPr lang="it-IT" sz="1800" i="1" kern="1200" dirty="0">
              <a:latin typeface="Source Sans Pro" panose="020B0503030403020204" pitchFamily="34" charset="0"/>
            </a:rPr>
            <a:t> </a:t>
          </a:r>
          <a:r>
            <a:rPr lang="it-IT" sz="1800" i="1" kern="1200" dirty="0" err="1">
              <a:latin typeface="Source Sans Pro" panose="020B0503030403020204" pitchFamily="34" charset="0"/>
            </a:rPr>
            <a:t>detection</a:t>
          </a:r>
          <a:endParaRPr lang="it-IT" sz="1800" kern="1200" dirty="0">
            <a:latin typeface="Source Sans Pro" panose="020B0503030403020204" pitchFamily="34" charset="0"/>
          </a:endParaRPr>
        </a:p>
      </dsp:txBody>
      <dsp:txXfrm>
        <a:off x="2013685" y="3895889"/>
        <a:ext cx="8986084" cy="1552373"/>
      </dsp:txXfrm>
    </dsp:sp>
    <dsp:sp modelId="{A12CC97A-8828-47C3-A7F1-E6A22EAF1F2F}">
      <dsp:nvSpPr>
        <dsp:cNvPr id="0" name=""/>
        <dsp:cNvSpPr/>
      </dsp:nvSpPr>
      <dsp:spPr>
        <a:xfrm>
          <a:off x="10065372" y="1250467"/>
          <a:ext cx="1071829" cy="1071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600" kern="1200">
            <a:latin typeface="Source Sans Pro" panose="020B0503030403020204" pitchFamily="34" charset="0"/>
          </a:endParaRPr>
        </a:p>
      </dsp:txBody>
      <dsp:txXfrm>
        <a:off x="10306534" y="1250467"/>
        <a:ext cx="589505" cy="806551"/>
      </dsp:txXfrm>
    </dsp:sp>
    <dsp:sp modelId="{4A61FC07-9CE2-4773-97FE-5D7E4FD76E39}">
      <dsp:nvSpPr>
        <dsp:cNvPr id="0" name=""/>
        <dsp:cNvSpPr/>
      </dsp:nvSpPr>
      <dsp:spPr>
        <a:xfrm>
          <a:off x="11048066" y="3163270"/>
          <a:ext cx="1071829" cy="1071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600" kern="1200">
            <a:latin typeface="Source Sans Pro" panose="020B0503030403020204" pitchFamily="34" charset="0"/>
          </a:endParaRPr>
        </a:p>
      </dsp:txBody>
      <dsp:txXfrm>
        <a:off x="11289228" y="3163270"/>
        <a:ext cx="589505" cy="8065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0.4634</cdr:x>
      <cdr:y>0.41452</cdr:y>
    </cdr:from>
    <cdr:to>
      <cdr:x>0.5366</cdr:x>
      <cdr:y>0.58548</cdr:y>
    </cdr:to>
    <cdr:sp macro="" textlink="">
      <cdr:nvSpPr>
        <cdr:cNvPr id="3" name="CasellaDiTesto 2">
          <a:extLst xmlns:a="http://schemas.openxmlformats.org/drawingml/2006/main">
            <a:ext uri="{FF2B5EF4-FFF2-40B4-BE49-F238E27FC236}">
              <a16:creationId xmlns:a16="http://schemas.microsoft.com/office/drawing/2014/main" id="{26DB0C7E-35EC-4FDF-88EB-6A5418C6EE96}"/>
            </a:ext>
          </a:extLst>
        </cdr:cNvPr>
        <cdr:cNvSpPr txBox="1"/>
      </cdr:nvSpPr>
      <cdr:spPr>
        <a:xfrm xmlns:a="http://schemas.openxmlformats.org/drawingml/2006/main">
          <a:off x="5789295" y="2217260"/>
          <a:ext cx="914400" cy="91440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marL="457200" indent="-457200" algn="l">
            <a:lnSpc>
              <a:spcPct val="90000"/>
            </a:lnSpc>
            <a:buClr>
              <a:schemeClr val="accent1"/>
            </a:buClr>
            <a:buFont typeface="Wingdings" panose="05000000000000000000" pitchFamily="2" charset="2"/>
            <a:buChar char="§"/>
          </a:pPr>
          <a:endParaRPr lang="it-IT" sz="3000" dirty="0"/>
        </a:p>
      </cdr:txBody>
    </cdr:sp>
  </cdr:relSizeAnchor>
  <cdr:relSizeAnchor xmlns:cdr="http://schemas.openxmlformats.org/drawingml/2006/chartDrawing">
    <cdr:from>
      <cdr:x>0.46747</cdr:x>
      <cdr:y>0.79682</cdr:y>
    </cdr:from>
    <cdr:to>
      <cdr:x>0.53253</cdr:x>
      <cdr:y>0.82514</cdr:y>
    </cdr:to>
    <cdr:sp macro="" textlink="">
      <cdr:nvSpPr>
        <cdr:cNvPr id="4" name="Callout: linea piegata senza bordo 3">
          <a:extLst xmlns:a="http://schemas.openxmlformats.org/drawingml/2006/main">
            <a:ext uri="{FF2B5EF4-FFF2-40B4-BE49-F238E27FC236}">
              <a16:creationId xmlns:a16="http://schemas.microsoft.com/office/drawing/2014/main" id="{D1A5C9EE-A334-4745-B42F-C430E253CCCC}"/>
            </a:ext>
          </a:extLst>
        </cdr:cNvPr>
        <cdr:cNvSpPr/>
      </cdr:nvSpPr>
      <cdr:spPr>
        <a:xfrm xmlns:a="http://schemas.openxmlformats.org/drawingml/2006/main">
          <a:off x="3900665" y="4683490"/>
          <a:ext cx="542874" cy="166457"/>
        </a:xfrm>
        <a:prstGeom xmlns:a="http://schemas.openxmlformats.org/drawingml/2006/main" prst="callout2">
          <a:avLst>
            <a:gd name="adj1" fmla="val 22941"/>
            <a:gd name="adj2" fmla="val -1302"/>
            <a:gd name="adj3" fmla="val 10369"/>
            <a:gd name="adj4" fmla="val -26823"/>
            <a:gd name="adj5" fmla="val -80276"/>
            <a:gd name="adj6" fmla="val -41980"/>
          </a:avLst>
        </a:prstGeom>
        <a:noFill xmlns:a="http://schemas.openxmlformats.org/drawingml/2006/main"/>
        <a:ln xmlns:a="http://schemas.openxmlformats.org/drawingml/2006/main">
          <a:solidFill>
            <a:srgbClr val="C00000"/>
          </a:solidFill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it-IT"/>
        </a:p>
      </cdr:txBody>
    </cdr:sp>
  </cdr:relSizeAnchor>
  <cdr:relSizeAnchor xmlns:cdr="http://schemas.openxmlformats.org/drawingml/2006/chartDrawing">
    <cdr:from>
      <cdr:x>0.48799</cdr:x>
      <cdr:y>0.8325</cdr:y>
    </cdr:from>
    <cdr:to>
      <cdr:x>0.55305</cdr:x>
      <cdr:y>0.86082</cdr:y>
    </cdr:to>
    <cdr:sp macro="" textlink="">
      <cdr:nvSpPr>
        <cdr:cNvPr id="5" name="Callout: linea piegata senza bordo 4">
          <a:extLst xmlns:a="http://schemas.openxmlformats.org/drawingml/2006/main">
            <a:ext uri="{FF2B5EF4-FFF2-40B4-BE49-F238E27FC236}">
              <a16:creationId xmlns:a16="http://schemas.microsoft.com/office/drawing/2014/main" id="{5D2F619F-55D6-4ECD-8F9B-C011F2ABDB8C}"/>
            </a:ext>
          </a:extLst>
        </cdr:cNvPr>
        <cdr:cNvSpPr/>
      </cdr:nvSpPr>
      <cdr:spPr>
        <a:xfrm xmlns:a="http://schemas.openxmlformats.org/drawingml/2006/main">
          <a:off x="4071887" y="4893221"/>
          <a:ext cx="542874" cy="166457"/>
        </a:xfrm>
        <a:prstGeom xmlns:a="http://schemas.openxmlformats.org/drawingml/2006/main" prst="callout2">
          <a:avLst>
            <a:gd name="adj1" fmla="val 48231"/>
            <a:gd name="adj2" fmla="val 98804"/>
            <a:gd name="adj3" fmla="val 22941"/>
            <a:gd name="adj4" fmla="val 126302"/>
            <a:gd name="adj5" fmla="val -106478"/>
            <a:gd name="adj6" fmla="val 145057"/>
          </a:avLst>
        </a:prstGeom>
        <a:noFill xmlns:a="http://schemas.openxmlformats.org/drawingml/2006/main"/>
        <a:ln xmlns:a="http://schemas.openxmlformats.org/drawingml/2006/main">
          <a:solidFill>
            <a:srgbClr val="FFC000"/>
          </a:solidFill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it-IT"/>
        </a:p>
      </cdr:txBody>
    </cdr:sp>
  </cdr:relSizeAnchor>
  <cdr:relSizeAnchor xmlns:cdr="http://schemas.openxmlformats.org/drawingml/2006/chartDrawing">
    <cdr:from>
      <cdr:x>0.45546</cdr:x>
      <cdr:y>0.85223</cdr:y>
    </cdr:from>
    <cdr:to>
      <cdr:x>0.52052</cdr:x>
      <cdr:y>0.88056</cdr:y>
    </cdr:to>
    <cdr:sp macro="" textlink="">
      <cdr:nvSpPr>
        <cdr:cNvPr id="6" name="Callout: linea piegata senza bordo 5">
          <a:extLst xmlns:a="http://schemas.openxmlformats.org/drawingml/2006/main">
            <a:ext uri="{FF2B5EF4-FFF2-40B4-BE49-F238E27FC236}">
              <a16:creationId xmlns:a16="http://schemas.microsoft.com/office/drawing/2014/main" id="{9C365F66-C86E-4FD9-B69E-9CFD57BFEE8B}"/>
            </a:ext>
          </a:extLst>
        </cdr:cNvPr>
        <cdr:cNvSpPr/>
      </cdr:nvSpPr>
      <cdr:spPr>
        <a:xfrm xmlns:a="http://schemas.openxmlformats.org/drawingml/2006/main">
          <a:off x="3800450" y="5009189"/>
          <a:ext cx="542874" cy="166516"/>
        </a:xfrm>
        <a:prstGeom xmlns:a="http://schemas.openxmlformats.org/drawingml/2006/main" prst="callout2">
          <a:avLst>
            <a:gd name="adj1" fmla="val 14182"/>
            <a:gd name="adj2" fmla="val 16662"/>
            <a:gd name="adj3" fmla="val 1388"/>
            <a:gd name="adj4" fmla="val -3982"/>
            <a:gd name="adj5" fmla="val -55507"/>
            <a:gd name="adj6" fmla="val -29613"/>
          </a:avLst>
        </a:prstGeom>
        <a:noFill xmlns:a="http://schemas.openxmlformats.org/drawingml/2006/main"/>
        <a:ln xmlns:a="http://schemas.openxmlformats.org/drawingml/2006/main">
          <a:solidFill>
            <a:srgbClr val="85BB23"/>
          </a:solidFill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it-IT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0.4634</cdr:x>
      <cdr:y>0.41452</cdr:y>
    </cdr:from>
    <cdr:to>
      <cdr:x>0.5366</cdr:x>
      <cdr:y>0.58548</cdr:y>
    </cdr:to>
    <cdr:sp macro="" textlink="">
      <cdr:nvSpPr>
        <cdr:cNvPr id="3" name="CasellaDiTesto 2">
          <a:extLst xmlns:a="http://schemas.openxmlformats.org/drawingml/2006/main">
            <a:ext uri="{FF2B5EF4-FFF2-40B4-BE49-F238E27FC236}">
              <a16:creationId xmlns:a16="http://schemas.microsoft.com/office/drawing/2014/main" id="{26DB0C7E-35EC-4FDF-88EB-6A5418C6EE96}"/>
            </a:ext>
          </a:extLst>
        </cdr:cNvPr>
        <cdr:cNvSpPr txBox="1"/>
      </cdr:nvSpPr>
      <cdr:spPr>
        <a:xfrm xmlns:a="http://schemas.openxmlformats.org/drawingml/2006/main">
          <a:off x="5789295" y="2217260"/>
          <a:ext cx="914400" cy="91440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vertOverflow="clip" wrap="square" rtlCol="0">
          <a:spAutoFit/>
        </a:bodyPr>
        <a:lstStyle xmlns:a="http://schemas.openxmlformats.org/drawingml/2006/main"/>
        <a:p xmlns:a="http://schemas.openxmlformats.org/drawingml/2006/main">
          <a:pPr marL="457200" indent="-457200" algn="l">
            <a:lnSpc>
              <a:spcPct val="90000"/>
            </a:lnSpc>
            <a:buClr>
              <a:schemeClr val="accent1"/>
            </a:buClr>
            <a:buFont typeface="Wingdings" panose="05000000000000000000" pitchFamily="2" charset="2"/>
            <a:buChar char="§"/>
          </a:pPr>
          <a:endParaRPr lang="it-IT" sz="3000" dirty="0"/>
        </a:p>
      </cdr:txBody>
    </cdr:sp>
  </cdr:relSizeAnchor>
  <cdr:relSizeAnchor xmlns:cdr="http://schemas.openxmlformats.org/drawingml/2006/chartDrawing">
    <cdr:from>
      <cdr:x>0.44482</cdr:x>
      <cdr:y>0.80657</cdr:y>
    </cdr:from>
    <cdr:to>
      <cdr:x>0.50988</cdr:x>
      <cdr:y>0.83489</cdr:y>
    </cdr:to>
    <cdr:sp macro="" textlink="">
      <cdr:nvSpPr>
        <cdr:cNvPr id="4" name="Callout: linea piegata senza bordo 3">
          <a:extLst xmlns:a="http://schemas.openxmlformats.org/drawingml/2006/main">
            <a:ext uri="{FF2B5EF4-FFF2-40B4-BE49-F238E27FC236}">
              <a16:creationId xmlns:a16="http://schemas.microsoft.com/office/drawing/2014/main" id="{D1A5C9EE-A334-4745-B42F-C430E253CCCC}"/>
            </a:ext>
          </a:extLst>
        </cdr:cNvPr>
        <cdr:cNvSpPr/>
      </cdr:nvSpPr>
      <cdr:spPr>
        <a:xfrm xmlns:a="http://schemas.openxmlformats.org/drawingml/2006/main">
          <a:off x="4490459" y="4740790"/>
          <a:ext cx="656773" cy="166458"/>
        </a:xfrm>
        <a:prstGeom xmlns:a="http://schemas.openxmlformats.org/drawingml/2006/main" prst="callout2">
          <a:avLst>
            <a:gd name="adj1" fmla="val 22941"/>
            <a:gd name="adj2" fmla="val -1302"/>
            <a:gd name="adj3" fmla="val 10369"/>
            <a:gd name="adj4" fmla="val -26823"/>
            <a:gd name="adj5" fmla="val -80276"/>
            <a:gd name="adj6" fmla="val -41980"/>
          </a:avLst>
        </a:prstGeom>
        <a:noFill xmlns:a="http://schemas.openxmlformats.org/drawingml/2006/main"/>
        <a:ln xmlns:a="http://schemas.openxmlformats.org/drawingml/2006/main">
          <a:solidFill>
            <a:srgbClr val="C00000"/>
          </a:solidFill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it-IT"/>
        </a:p>
      </cdr:txBody>
    </cdr:sp>
  </cdr:relSizeAnchor>
  <cdr:relSizeAnchor xmlns:cdr="http://schemas.openxmlformats.org/drawingml/2006/chartDrawing">
    <cdr:from>
      <cdr:x>0.45704</cdr:x>
      <cdr:y>0.83405</cdr:y>
    </cdr:from>
    <cdr:to>
      <cdr:x>0.5221</cdr:x>
      <cdr:y>0.86237</cdr:y>
    </cdr:to>
    <cdr:sp macro="" textlink="">
      <cdr:nvSpPr>
        <cdr:cNvPr id="5" name="Callout: linea piegata senza bordo 4">
          <a:extLst xmlns:a="http://schemas.openxmlformats.org/drawingml/2006/main">
            <a:ext uri="{FF2B5EF4-FFF2-40B4-BE49-F238E27FC236}">
              <a16:creationId xmlns:a16="http://schemas.microsoft.com/office/drawing/2014/main" id="{5D2F619F-55D6-4ECD-8F9B-C011F2ABDB8C}"/>
            </a:ext>
          </a:extLst>
        </cdr:cNvPr>
        <cdr:cNvSpPr/>
      </cdr:nvSpPr>
      <cdr:spPr>
        <a:xfrm xmlns:a="http://schemas.openxmlformats.org/drawingml/2006/main">
          <a:off x="4613786" y="4902330"/>
          <a:ext cx="656773" cy="166458"/>
        </a:xfrm>
        <a:prstGeom xmlns:a="http://schemas.openxmlformats.org/drawingml/2006/main" prst="callout2">
          <a:avLst>
            <a:gd name="adj1" fmla="val 48231"/>
            <a:gd name="adj2" fmla="val 98804"/>
            <a:gd name="adj3" fmla="val 22941"/>
            <a:gd name="adj4" fmla="val 126302"/>
            <a:gd name="adj5" fmla="val -106478"/>
            <a:gd name="adj6" fmla="val 145057"/>
          </a:avLst>
        </a:prstGeom>
        <a:noFill xmlns:a="http://schemas.openxmlformats.org/drawingml/2006/main"/>
        <a:ln xmlns:a="http://schemas.openxmlformats.org/drawingml/2006/main">
          <a:solidFill>
            <a:srgbClr val="FFC000"/>
          </a:solidFill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it-IT"/>
        </a:p>
      </cdr:txBody>
    </cdr:sp>
  </cdr:relSizeAnchor>
  <cdr:relSizeAnchor xmlns:cdr="http://schemas.openxmlformats.org/drawingml/2006/chartDrawing">
    <cdr:from>
      <cdr:x>0.43494</cdr:x>
      <cdr:y>0.8523</cdr:y>
    </cdr:from>
    <cdr:to>
      <cdr:x>0.5</cdr:x>
      <cdr:y>0.88063</cdr:y>
    </cdr:to>
    <cdr:sp macro="" textlink="">
      <cdr:nvSpPr>
        <cdr:cNvPr id="6" name="Callout: linea piegata senza bordo 5">
          <a:extLst xmlns:a="http://schemas.openxmlformats.org/drawingml/2006/main">
            <a:ext uri="{FF2B5EF4-FFF2-40B4-BE49-F238E27FC236}">
              <a16:creationId xmlns:a16="http://schemas.microsoft.com/office/drawing/2014/main" id="{9C365F66-C86E-4FD9-B69E-9CFD57BFEE8B}"/>
            </a:ext>
          </a:extLst>
        </cdr:cNvPr>
        <cdr:cNvSpPr/>
      </cdr:nvSpPr>
      <cdr:spPr>
        <a:xfrm xmlns:a="http://schemas.openxmlformats.org/drawingml/2006/main">
          <a:off x="4390671" y="5009595"/>
          <a:ext cx="656774" cy="166516"/>
        </a:xfrm>
        <a:prstGeom xmlns:a="http://schemas.openxmlformats.org/drawingml/2006/main" prst="callout2">
          <a:avLst>
            <a:gd name="adj1" fmla="val 14182"/>
            <a:gd name="adj2" fmla="val 16662"/>
            <a:gd name="adj3" fmla="val 1388"/>
            <a:gd name="adj4" fmla="val -3982"/>
            <a:gd name="adj5" fmla="val -55507"/>
            <a:gd name="adj6" fmla="val -29613"/>
          </a:avLst>
        </a:prstGeom>
        <a:noFill xmlns:a="http://schemas.openxmlformats.org/drawingml/2006/main"/>
        <a:ln xmlns:a="http://schemas.openxmlformats.org/drawingml/2006/main">
          <a:solidFill>
            <a:srgbClr val="85BB23"/>
          </a:solidFill>
        </a:ln>
        <a:effectLst xmlns:a="http://schemas.openxmlformats.org/drawingml/2006/main"/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rtlCol="0" anchor="ctr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it-IT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3"/>
            <a:ext cx="4400865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763412" y="3"/>
            <a:ext cx="2032694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Presenter's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4" y="9428587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4128C-E83B-4BC0-9473-8FAC66CBA9B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51030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4412263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760863" y="3"/>
            <a:ext cx="203524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6700" y="744538"/>
            <a:ext cx="6264275" cy="3524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34755" y="4536098"/>
            <a:ext cx="5719110" cy="464604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Presenter's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7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FDC82-CA3B-4F5E-87AB-E7765B09F72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60494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01638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33413" indent="-176213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54075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it-IT" dirty="0"/>
              <a:t>Basato</a:t>
            </a:r>
            <a:r>
              <a:rPr lang="it-IT" baseline="0" dirty="0"/>
              <a:t> sui metodi della Lean Manufacturing</a:t>
            </a:r>
          </a:p>
          <a:p>
            <a:pPr marL="228600" indent="-228600">
              <a:buAutoNum type="arabicPeriod"/>
            </a:pPr>
            <a:r>
              <a:rPr lang="it-IT" baseline="0" dirty="0" err="1"/>
              <a:t>Intelligent</a:t>
            </a:r>
            <a:r>
              <a:rPr lang="it-IT" baseline="0" dirty="0"/>
              <a:t> </a:t>
            </a:r>
            <a:r>
              <a:rPr lang="it-IT" baseline="0" dirty="0" err="1"/>
              <a:t>Poka</a:t>
            </a:r>
            <a:r>
              <a:rPr lang="it-IT" baseline="0" dirty="0"/>
              <a:t> </a:t>
            </a:r>
            <a:r>
              <a:rPr lang="it-IT" baseline="0" dirty="0" err="1"/>
              <a:t>Yoke</a:t>
            </a:r>
            <a:r>
              <a:rPr lang="it-IT" baseline="0" dirty="0"/>
              <a:t> -&gt; Reti neurali artificiali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810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Sovrapproduzione:</a:t>
            </a:r>
            <a:r>
              <a:rPr lang="it-IT" baseline="0" dirty="0"/>
              <a:t> produci i </a:t>
            </a:r>
            <a:r>
              <a:rPr lang="it-IT" baseline="0" dirty="0" err="1"/>
              <a:t>prem</a:t>
            </a:r>
            <a:r>
              <a:rPr lang="it-IT" baseline="0" dirty="0"/>
              <a:t>. per il magazzino, non per il mercato</a:t>
            </a:r>
          </a:p>
          <a:p>
            <a:pPr marL="171450" indent="-171450">
              <a:buFontTx/>
              <a:buChar char="-"/>
            </a:pPr>
            <a:r>
              <a:rPr lang="it-IT" baseline="0" dirty="0"/>
              <a:t>Movimenti inutili: focus operatore di assemblaggio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599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Sovrapproduzione:</a:t>
            </a:r>
            <a:r>
              <a:rPr lang="it-IT" baseline="0" dirty="0"/>
              <a:t> produci i </a:t>
            </a:r>
            <a:r>
              <a:rPr lang="it-IT" baseline="0" dirty="0" err="1"/>
              <a:t>prem</a:t>
            </a:r>
            <a:r>
              <a:rPr lang="it-IT" baseline="0" dirty="0"/>
              <a:t>. per il magazzino, non per il mercato</a:t>
            </a:r>
          </a:p>
          <a:p>
            <a:pPr marL="171450" indent="-171450">
              <a:buFontTx/>
              <a:buChar char="-"/>
            </a:pPr>
            <a:r>
              <a:rPr lang="it-IT" baseline="0" dirty="0"/>
              <a:t>Movimenti inutili: focus operatore di assemblaggio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359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No</a:t>
            </a:r>
            <a:r>
              <a:rPr lang="it-IT" baseline="0" dirty="0"/>
              <a:t> </a:t>
            </a:r>
            <a:r>
              <a:rPr lang="it-IT" baseline="0" dirty="0" err="1"/>
              <a:t>prem</a:t>
            </a:r>
            <a:r>
              <a:rPr lang="it-IT" baseline="0" dirty="0"/>
              <a:t>. </a:t>
            </a:r>
          </a:p>
          <a:p>
            <a:pPr marL="171450" indent="-171450">
              <a:buFontTx/>
              <a:buChar char="-"/>
            </a:pPr>
            <a:r>
              <a:rPr lang="it-IT" baseline="0" dirty="0"/>
              <a:t>Eliminazione de imballaggi e picking da casse</a:t>
            </a:r>
          </a:p>
          <a:p>
            <a:pPr marL="171450" indent="-171450">
              <a:buFontTx/>
              <a:buChar char="-"/>
            </a:pPr>
            <a:r>
              <a:rPr lang="it-IT" baseline="0" dirty="0"/>
              <a:t>Meno operatori</a:t>
            </a:r>
          </a:p>
          <a:p>
            <a:pPr marL="171450" indent="-171450">
              <a:buFontTx/>
              <a:buChar char="-"/>
            </a:pPr>
            <a:r>
              <a:rPr lang="it-IT" baseline="0" dirty="0"/>
              <a:t>Flessibile </a:t>
            </a:r>
          </a:p>
          <a:p>
            <a:pPr marL="171450" indent="-171450">
              <a:buFontTx/>
              <a:buChar char="-"/>
            </a:pPr>
            <a:r>
              <a:rPr lang="it-IT" baseline="0" dirty="0" err="1"/>
              <a:t>Defizione</a:t>
            </a:r>
            <a:r>
              <a:rPr lang="it-IT" baseline="0" dirty="0"/>
              <a:t> aree di posizionamento supporta la standardizzazione 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8976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Prima:</a:t>
            </a:r>
            <a:r>
              <a:rPr lang="it-IT" baseline="0" dirty="0"/>
              <a:t> COSA SI SBAGLIA </a:t>
            </a:r>
          </a:p>
          <a:p>
            <a:endParaRPr lang="it-IT" baseline="0" dirty="0"/>
          </a:p>
          <a:p>
            <a:r>
              <a:rPr lang="it-IT" baseline="0" dirty="0"/>
              <a:t>Poi: PERCHE’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11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Prima:</a:t>
            </a:r>
            <a:r>
              <a:rPr lang="it-IT" baseline="0" dirty="0"/>
              <a:t> COSA SI SBAGLIA </a:t>
            </a:r>
          </a:p>
          <a:p>
            <a:endParaRPr lang="it-IT" baseline="0" dirty="0"/>
          </a:p>
          <a:p>
            <a:r>
              <a:rPr lang="it-IT" baseline="0" dirty="0"/>
              <a:t>Poi: PERCHE’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79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Prima:</a:t>
            </a:r>
            <a:r>
              <a:rPr lang="it-IT" baseline="0" dirty="0"/>
              <a:t> COSA SI SBAGLIA </a:t>
            </a:r>
          </a:p>
          <a:p>
            <a:endParaRPr lang="it-IT" baseline="0" dirty="0"/>
          </a:p>
          <a:p>
            <a:r>
              <a:rPr lang="it-IT" baseline="0" dirty="0"/>
              <a:t>Poi: PERCHE’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773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Prima:</a:t>
            </a:r>
            <a:r>
              <a:rPr lang="it-IT" baseline="0" dirty="0"/>
              <a:t> COSA SI SBAGLIA </a:t>
            </a:r>
          </a:p>
          <a:p>
            <a:endParaRPr lang="it-IT" baseline="0" dirty="0"/>
          </a:p>
          <a:p>
            <a:r>
              <a:rPr lang="it-IT" baseline="0" dirty="0"/>
              <a:t>Poi: PERCHE’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782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Potenza moderne GPU per addestramento efficace;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Vantaggio </a:t>
            </a:r>
            <a:r>
              <a:rPr lang="it-IT" i="1" dirty="0"/>
              <a:t>black box</a:t>
            </a:r>
            <a:r>
              <a:rPr lang="it-IT" dirty="0"/>
              <a:t>: non è necessario formalizzare cosa sia un paraolio o cosa sia un carter; la rete comprende da sola ciò che gli viene mostrato;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PRESSA DISPONIBILE SOLO DOPO VALIDAZIONE.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Le CNN sono in grado di </a:t>
            </a:r>
            <a:r>
              <a:rPr lang="it-IT" i="1" dirty="0"/>
              <a:t>astrarre</a:t>
            </a:r>
            <a:r>
              <a:rPr lang="it-IT" dirty="0"/>
              <a:t> efficacemente ciò che viene mostrato sotto forma di immagini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882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Potenza moderne GPU per addestramento efficace;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Vantaggio </a:t>
            </a:r>
            <a:r>
              <a:rPr lang="it-IT" i="1" dirty="0"/>
              <a:t>black box</a:t>
            </a:r>
            <a:r>
              <a:rPr lang="it-IT" dirty="0"/>
              <a:t>: non è necessario formalizzare cosa sia un paraolio o cosa sia un carter; la rete comprende da sola ciò che gli viene mostrato;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PRESSA DISPONIBILE SOLO DOPO VALIDAZIONE.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Le CNN sono in grado di </a:t>
            </a:r>
            <a:r>
              <a:rPr lang="it-IT" i="1" dirty="0"/>
              <a:t>astrarre</a:t>
            </a:r>
            <a:r>
              <a:rPr lang="it-IT" dirty="0"/>
              <a:t> efficacemente ciò che viene mostrato sotto forma di immagini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045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Potenza moderne GPU per addestramento efficace;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Vantaggio </a:t>
            </a:r>
            <a:r>
              <a:rPr lang="it-IT" i="1" dirty="0"/>
              <a:t>black box</a:t>
            </a:r>
            <a:r>
              <a:rPr lang="it-IT" dirty="0"/>
              <a:t>: non è necessario formalizzare cosa sia un paraolio o cosa sia un carter; la rete comprende da sola ciò che gli viene mostrato;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PRESSA DISPONIBILE SOLO DOPO VALIDAZIONE.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Le CNN sono in grado di </a:t>
            </a:r>
            <a:r>
              <a:rPr lang="it-IT" i="1" dirty="0"/>
              <a:t>astrarre</a:t>
            </a:r>
            <a:r>
              <a:rPr lang="it-IT" dirty="0"/>
              <a:t> efficacemente ciò che viene mostrato sotto forma di immagini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177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Obbiettivo</a:t>
            </a:r>
            <a:r>
              <a:rPr lang="it-IT" baseline="0" dirty="0"/>
              <a:t> produttività </a:t>
            </a:r>
          </a:p>
          <a:p>
            <a:pPr marL="171450" indent="-171450">
              <a:buFontTx/>
              <a:buChar char="-"/>
            </a:pPr>
            <a:r>
              <a:rPr lang="it-IT" baseline="0" dirty="0"/>
              <a:t>Prodotto Speed </a:t>
            </a:r>
            <a:r>
              <a:rPr lang="it-IT" baseline="0" dirty="0" err="1"/>
              <a:t>Increaser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380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910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0430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i="0" u="sng" dirty="0"/>
              <a:t>NOTA</a:t>
            </a:r>
            <a:r>
              <a:rPr lang="it-IT" dirty="0"/>
              <a:t>: In un secondo momento, la metrica di riferimento è la PRECISIONE per la classe «PARAOLIO DRITTO»</a:t>
            </a:r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886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it-IT" dirty="0"/>
              <a:t>DIMOSTRATA LA FATTIBILITA’ TECNOLOGICA…</a:t>
            </a:r>
          </a:p>
          <a:p>
            <a:pPr marL="171450" indent="-171450">
              <a:buFontTx/>
              <a:buChar char="-"/>
            </a:pPr>
            <a:r>
              <a:rPr lang="it-IT" dirty="0"/>
              <a:t>Tutti i modelli</a:t>
            </a:r>
          </a:p>
          <a:p>
            <a:pPr marL="171450" indent="-171450">
              <a:buFontTx/>
              <a:buChar char="-"/>
            </a:pPr>
            <a:r>
              <a:rPr lang="it-IT" dirty="0"/>
              <a:t>Display e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detection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40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Obbiettivo</a:t>
            </a:r>
            <a:r>
              <a:rPr lang="it-IT" baseline="0" dirty="0"/>
              <a:t> produttività </a:t>
            </a:r>
          </a:p>
          <a:p>
            <a:pPr marL="171450" indent="-171450">
              <a:buFontTx/>
              <a:buChar char="-"/>
            </a:pPr>
            <a:r>
              <a:rPr lang="it-IT" baseline="0" dirty="0"/>
              <a:t>Prodotto Speed </a:t>
            </a:r>
            <a:r>
              <a:rPr lang="it-IT" baseline="0" dirty="0" err="1"/>
              <a:t>Increaser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494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Linea non</a:t>
            </a:r>
            <a:r>
              <a:rPr lang="it-IT" baseline="0" dirty="0"/>
              <a:t> linea</a:t>
            </a:r>
          </a:p>
          <a:p>
            <a:pPr marL="171450" indent="-171450">
              <a:buFontTx/>
              <a:buChar char="-"/>
            </a:pPr>
            <a:r>
              <a:rPr lang="it-IT" baseline="0" dirty="0" err="1"/>
              <a:t>Prem</a:t>
            </a:r>
            <a:r>
              <a:rPr lang="it-IT" baseline="0" dirty="0"/>
              <a:t>., magazzino temporaneo, magazzino MP, poi in area assemblaggio quando arriva ODP cliente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265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Linea non</a:t>
            </a:r>
            <a:r>
              <a:rPr lang="it-IT" baseline="0" dirty="0"/>
              <a:t> linea</a:t>
            </a:r>
          </a:p>
          <a:p>
            <a:pPr marL="171450" indent="-171450">
              <a:buFontTx/>
              <a:buChar char="-"/>
            </a:pPr>
            <a:r>
              <a:rPr lang="it-IT" baseline="0" dirty="0" err="1"/>
              <a:t>Prem</a:t>
            </a:r>
            <a:r>
              <a:rPr lang="it-IT" baseline="0" dirty="0"/>
              <a:t>., magazzino temporaneo, magazzino MP, poi in area assemblaggio quando arriva ODP cliente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972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 err="1"/>
              <a:t>Takt</a:t>
            </a:r>
            <a:r>
              <a:rPr lang="it-IT" dirty="0"/>
              <a:t> non rispettato; forte sbilanciamento</a:t>
            </a:r>
            <a:r>
              <a:rPr lang="it-IT" baseline="0" dirty="0"/>
              <a:t> </a:t>
            </a:r>
            <a:r>
              <a:rPr lang="it-IT" baseline="0" dirty="0" err="1"/>
              <a:t>prem</a:t>
            </a:r>
            <a:r>
              <a:rPr lang="it-IT" baseline="0" dirty="0"/>
              <a:t>. F306</a:t>
            </a:r>
          </a:p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262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 err="1"/>
              <a:t>Takt</a:t>
            </a:r>
            <a:r>
              <a:rPr lang="it-IT" dirty="0"/>
              <a:t> non rispettato; forte sbilanciamento</a:t>
            </a:r>
            <a:r>
              <a:rPr lang="it-IT" baseline="0" dirty="0"/>
              <a:t> </a:t>
            </a:r>
            <a:r>
              <a:rPr lang="it-IT" baseline="0" dirty="0" err="1"/>
              <a:t>prem</a:t>
            </a:r>
            <a:r>
              <a:rPr lang="it-IT" baseline="0" dirty="0"/>
              <a:t>. F306</a:t>
            </a:r>
          </a:p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595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Sovrapproduzione:</a:t>
            </a:r>
            <a:r>
              <a:rPr lang="it-IT" baseline="0" dirty="0"/>
              <a:t> produci i </a:t>
            </a:r>
            <a:r>
              <a:rPr lang="it-IT" baseline="0" dirty="0" err="1"/>
              <a:t>prem</a:t>
            </a:r>
            <a:r>
              <a:rPr lang="it-IT" baseline="0" dirty="0"/>
              <a:t>. per il magazzino, non per il mercato</a:t>
            </a:r>
          </a:p>
          <a:p>
            <a:pPr marL="171450" indent="-171450">
              <a:buFontTx/>
              <a:buChar char="-"/>
            </a:pPr>
            <a:r>
              <a:rPr lang="it-IT" baseline="0" dirty="0"/>
              <a:t>Movimenti inutili: focus operatore di assemblaggio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8447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it-IT" dirty="0"/>
              <a:t>Sovrapproduzione:</a:t>
            </a:r>
            <a:r>
              <a:rPr lang="it-IT" baseline="0" dirty="0"/>
              <a:t> produci i </a:t>
            </a:r>
            <a:r>
              <a:rPr lang="it-IT" baseline="0" dirty="0" err="1"/>
              <a:t>prem</a:t>
            </a:r>
            <a:r>
              <a:rPr lang="it-IT" baseline="0" dirty="0"/>
              <a:t>. per il magazzino, non per il mercato</a:t>
            </a:r>
          </a:p>
          <a:p>
            <a:pPr marL="171450" indent="-171450">
              <a:buFontTx/>
              <a:buChar char="-"/>
            </a:pPr>
            <a:r>
              <a:rPr lang="it-IT" baseline="0" dirty="0"/>
              <a:t>Movimenti inutili: focus operatore di assemblaggio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80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720296" y="3186960"/>
            <a:ext cx="9291840" cy="18556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740050" y="7408118"/>
            <a:ext cx="154080" cy="153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2" name="Google Shape;12;p2"/>
          <p:cNvSpPr/>
          <p:nvPr/>
        </p:nvSpPr>
        <p:spPr>
          <a:xfrm>
            <a:off x="12464389" y="6691842"/>
            <a:ext cx="154080" cy="153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3" name="Google Shape;13;p2"/>
          <p:cNvSpPr/>
          <p:nvPr/>
        </p:nvSpPr>
        <p:spPr>
          <a:xfrm>
            <a:off x="14229205" y="5333357"/>
            <a:ext cx="92160" cy="92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4" name="Google Shape;14;p2"/>
          <p:cNvSpPr/>
          <p:nvPr/>
        </p:nvSpPr>
        <p:spPr>
          <a:xfrm>
            <a:off x="14034083" y="7878040"/>
            <a:ext cx="154080" cy="153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5" name="Google Shape;15;p2"/>
          <p:cNvSpPr/>
          <p:nvPr/>
        </p:nvSpPr>
        <p:spPr>
          <a:xfrm>
            <a:off x="3818026" y="813014"/>
            <a:ext cx="154080" cy="153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6" name="Google Shape;16;p2"/>
          <p:cNvSpPr/>
          <p:nvPr/>
        </p:nvSpPr>
        <p:spPr>
          <a:xfrm>
            <a:off x="767136" y="4326368"/>
            <a:ext cx="154080" cy="153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7" name="Google Shape;17;p2"/>
          <p:cNvSpPr/>
          <p:nvPr/>
        </p:nvSpPr>
        <p:spPr>
          <a:xfrm>
            <a:off x="418464" y="1028955"/>
            <a:ext cx="154080" cy="153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8" name="Google Shape;18;p2"/>
          <p:cNvSpPr/>
          <p:nvPr/>
        </p:nvSpPr>
        <p:spPr>
          <a:xfrm>
            <a:off x="811576" y="1729381"/>
            <a:ext cx="308160" cy="30768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9" name="Google Shape;19;p2"/>
          <p:cNvSpPr/>
          <p:nvPr/>
        </p:nvSpPr>
        <p:spPr>
          <a:xfrm>
            <a:off x="13302430" y="5800515"/>
            <a:ext cx="230880" cy="230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20" name="Google Shape;20;p2"/>
          <p:cNvSpPr/>
          <p:nvPr/>
        </p:nvSpPr>
        <p:spPr>
          <a:xfrm>
            <a:off x="14212573" y="6698818"/>
            <a:ext cx="230880" cy="230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21" name="Google Shape;21;p2"/>
          <p:cNvSpPr/>
          <p:nvPr/>
        </p:nvSpPr>
        <p:spPr>
          <a:xfrm>
            <a:off x="253301" y="2554494"/>
            <a:ext cx="92160" cy="92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22" name="Google Shape;22;p2"/>
          <p:cNvSpPr/>
          <p:nvPr/>
        </p:nvSpPr>
        <p:spPr>
          <a:xfrm>
            <a:off x="2234373" y="362285"/>
            <a:ext cx="308160" cy="30768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23" name="Google Shape;23;p2"/>
          <p:cNvSpPr/>
          <p:nvPr/>
        </p:nvSpPr>
        <p:spPr>
          <a:xfrm>
            <a:off x="987987" y="3200950"/>
            <a:ext cx="92160" cy="92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24" name="Google Shape;24;p2"/>
          <p:cNvSpPr/>
          <p:nvPr/>
        </p:nvSpPr>
        <p:spPr>
          <a:xfrm>
            <a:off x="5480437" y="620608"/>
            <a:ext cx="92160" cy="92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25" name="Google Shape;25;p2"/>
          <p:cNvSpPr/>
          <p:nvPr/>
        </p:nvSpPr>
        <p:spPr>
          <a:xfrm>
            <a:off x="12822446" y="7308074"/>
            <a:ext cx="308160" cy="30768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</p:spTree>
    <p:extLst>
      <p:ext uri="{BB962C8B-B14F-4D97-AF65-F5344CB8AC3E}">
        <p14:creationId xmlns:p14="http://schemas.microsoft.com/office/powerpoint/2010/main" val="402565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42480" y="-23760"/>
            <a:ext cx="14715360" cy="827712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67262B3-6C68-4F88-8EA8-1CED96122EA6}"/>
              </a:ext>
            </a:extLst>
          </p:cNvPr>
          <p:cNvSpPr>
            <a:spLocks noGrp="1"/>
          </p:cNvSpPr>
          <p:nvPr userDrawn="1"/>
        </p:nvSpPr>
        <p:spPr>
          <a:xfrm>
            <a:off x="13714660" y="7721672"/>
            <a:ext cx="641995" cy="3684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3110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6220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933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1244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555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1866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4882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094128C-E83B-4BC0-9473-8FAC66CBA9BD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ctr"/>
              <a:t>‹N›</a:t>
            </a:fld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1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E575BAE-69F7-014D-8457-6DA7B58B20EC}"/>
              </a:ext>
            </a:extLst>
          </p:cNvPr>
          <p:cNvSpPr txBox="1"/>
          <p:nvPr userDrawn="1"/>
        </p:nvSpPr>
        <p:spPr>
          <a:xfrm>
            <a:off x="845397" y="179185"/>
            <a:ext cx="524044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Matteo Martinelli |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Università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Modena e Reggio Emilia | 15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Ottobre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10F25B-53A8-C440-B2E8-21FFD7B44C40}"/>
              </a:ext>
            </a:extLst>
          </p:cNvPr>
          <p:cNvSpPr/>
          <p:nvPr userDrawn="1"/>
        </p:nvSpPr>
        <p:spPr>
          <a:xfrm>
            <a:off x="3683244" y="3124399"/>
            <a:ext cx="50743" cy="1197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180527-A231-6748-AD42-B1FC86329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31" y="3099630"/>
            <a:ext cx="2349642" cy="123919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2E580-2C77-594E-8813-246FBCD16D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56092" y="2945174"/>
            <a:ext cx="5521325" cy="7158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200" b="1"/>
            </a:lvl1pPr>
            <a:lvl2pPr marL="514350" indent="0">
              <a:buFontTx/>
              <a:buNone/>
              <a:defRPr sz="4200" b="1"/>
            </a:lvl2pPr>
            <a:lvl3pPr marL="798513" indent="0">
              <a:buFontTx/>
              <a:buNone/>
              <a:defRPr sz="4200" b="1"/>
            </a:lvl3pPr>
            <a:lvl4pPr marL="1030287" indent="0">
              <a:buFontTx/>
              <a:buNone/>
              <a:defRPr sz="4200" b="1"/>
            </a:lvl4pPr>
            <a:lvl5pPr marL="1260475" indent="0">
              <a:buFontTx/>
              <a:buNone/>
              <a:defRPr sz="42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693ECE9-581D-C145-8130-1186BB8A4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56092" y="3644232"/>
            <a:ext cx="5521325" cy="7158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200" b="0"/>
            </a:lvl1pPr>
            <a:lvl2pPr marL="514350" indent="0">
              <a:buFontTx/>
              <a:buNone/>
              <a:defRPr sz="4200" b="1"/>
            </a:lvl2pPr>
            <a:lvl3pPr marL="798513" indent="0">
              <a:buFontTx/>
              <a:buNone/>
              <a:defRPr sz="4200" b="1"/>
            </a:lvl3pPr>
            <a:lvl4pPr marL="1030287" indent="0">
              <a:buFontTx/>
              <a:buNone/>
              <a:defRPr sz="4200" b="1"/>
            </a:lvl4pPr>
            <a:lvl5pPr marL="1260475" indent="0">
              <a:buFontTx/>
              <a:buNone/>
              <a:defRPr sz="4200" b="1"/>
            </a:lvl5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6F8E4F3E-72E0-405B-B632-183C88C2F480}"/>
              </a:ext>
            </a:extLst>
          </p:cNvPr>
          <p:cNvSpPr txBox="1"/>
          <p:nvPr userDrawn="1"/>
        </p:nvSpPr>
        <p:spPr>
          <a:xfrm>
            <a:off x="8593891" y="7835742"/>
            <a:ext cx="557930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Matteo Martinelli |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Università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Modena e Reggio Emilia | 15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Ottobre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 | </a:t>
            </a:r>
            <a:fld id="{2094128C-E83B-4BC0-9473-8FAC66CBA9BD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l">
                <a:lnSpc>
                  <a:spcPct val="90000"/>
                </a:lnSpc>
              </a:pPr>
              <a:t>‹N›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069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3B4506-E715-4FC9-B892-6D206F8137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4850" y="1570616"/>
            <a:ext cx="13129484" cy="6174890"/>
          </a:xfrm>
          <a:prstGeom prst="rect">
            <a:avLst/>
          </a:prstGeom>
        </p:spPr>
        <p:txBody>
          <a:bodyPr/>
          <a:lstStyle>
            <a:lvl1pPr marL="398463" indent="-398463">
              <a:buClr>
                <a:schemeClr val="accent1"/>
              </a:buClr>
              <a:buFont typeface="Wingdings" panose="05000000000000000000" pitchFamily="2" charset="2"/>
              <a:buChar char="§"/>
              <a:defRPr sz="3200"/>
            </a:lvl1pPr>
            <a:lvl2pPr>
              <a:buClr>
                <a:schemeClr val="accent1"/>
              </a:buClr>
              <a:defRPr sz="240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16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0AC2A543-37E2-45E9-A733-158863CBA3E0}"/>
              </a:ext>
            </a:extLst>
          </p:cNvPr>
          <p:cNvSpPr txBox="1"/>
          <p:nvPr userDrawn="1"/>
        </p:nvSpPr>
        <p:spPr>
          <a:xfrm>
            <a:off x="8593891" y="7835742"/>
            <a:ext cx="557930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Matteo Martinelli |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Università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Modena e Reggio Emilia | 15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Ottobre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 | </a:t>
            </a:r>
            <a:fld id="{2094128C-E83B-4BC0-9473-8FAC66CBA9BD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l">
                <a:lnSpc>
                  <a:spcPct val="90000"/>
                </a:lnSpc>
              </a:pPr>
              <a:t>‹N›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004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2473640" y="2807670"/>
            <a:ext cx="9332160" cy="18556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2473640" y="4818418"/>
            <a:ext cx="9332160" cy="1255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1634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9523" y="0"/>
            <a:ext cx="14624963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944480" y="2757840"/>
            <a:ext cx="10741440" cy="1311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731520" algn="ctr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5760" i="1"/>
            </a:lvl1pPr>
            <a:lvl2pPr marL="1463040" lvl="1" indent="-73152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5760" i="1"/>
            </a:lvl2pPr>
            <a:lvl3pPr marL="2194560" lvl="2" indent="-73152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5760" i="1"/>
            </a:lvl3pPr>
            <a:lvl4pPr marL="2926080" lvl="3" indent="-73152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5760" i="1"/>
            </a:lvl4pPr>
            <a:lvl5pPr marL="3657600" lvl="4" indent="-73152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5760" i="1"/>
            </a:lvl5pPr>
            <a:lvl6pPr marL="4389120" lvl="5" indent="-73152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5760" i="1"/>
            </a:lvl6pPr>
            <a:lvl7pPr marL="5120640" lvl="6" indent="-73152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5760" i="1"/>
            </a:lvl7pPr>
            <a:lvl8pPr marL="5852160" lvl="7" indent="-73152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5760" i="1"/>
            </a:lvl8pPr>
            <a:lvl9pPr marL="6583680" lvl="8" indent="-73152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5760" i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32" name="Google Shape;32;p4"/>
          <p:cNvGrpSpPr/>
          <p:nvPr/>
        </p:nvGrpSpPr>
        <p:grpSpPr>
          <a:xfrm>
            <a:off x="6143434" y="1252670"/>
            <a:ext cx="2343317" cy="1348331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96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160"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160"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6000818" y="624475"/>
            <a:ext cx="85152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6980643" y="697800"/>
            <a:ext cx="334560" cy="59136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7527216" y="563088"/>
            <a:ext cx="555360" cy="75936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139" y="7599750"/>
            <a:ext cx="1463040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0614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257840" y="492992"/>
            <a:ext cx="12114720" cy="11241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257840" y="2018720"/>
            <a:ext cx="12114720" cy="5717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609600">
              <a:spcBef>
                <a:spcPts val="960"/>
              </a:spcBef>
              <a:spcAft>
                <a:spcPts val="0"/>
              </a:spcAft>
              <a:buSzPts val="2400"/>
              <a:buChar char="◎"/>
              <a:defRPr sz="3840"/>
            </a:lvl1pPr>
            <a:lvl2pPr marL="1463040" lvl="1" indent="-609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2194560" lvl="2" indent="-6096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2926080" lvl="3" indent="-6096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840"/>
            </a:lvl4pPr>
            <a:lvl5pPr marL="3657600" lvl="4" indent="-609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840"/>
            </a:lvl5pPr>
            <a:lvl6pPr marL="4389120" lvl="5" indent="-609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840"/>
            </a:lvl6pPr>
            <a:lvl7pPr marL="5120640" lvl="6" indent="-6096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840"/>
            </a:lvl7pPr>
            <a:lvl8pPr marL="5852160" lvl="7" indent="-609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840"/>
            </a:lvl8pPr>
            <a:lvl9pPr marL="6583680" lvl="8" indent="-609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84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3447014" y="7599762"/>
            <a:ext cx="87792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8529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257840" y="492992"/>
            <a:ext cx="12114720" cy="11241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1257819" y="1920240"/>
            <a:ext cx="5880480" cy="5961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68960">
              <a:spcBef>
                <a:spcPts val="960"/>
              </a:spcBef>
              <a:spcAft>
                <a:spcPts val="0"/>
              </a:spcAft>
              <a:buSzPts val="2000"/>
              <a:buChar char="◎"/>
              <a:defRPr sz="3200"/>
            </a:lvl1pPr>
            <a:lvl2pPr marL="1463040" lvl="1" indent="-56896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3200"/>
            </a:lvl2pPr>
            <a:lvl3pPr marL="2194560" lvl="2" indent="-56896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3200"/>
            </a:lvl3pPr>
            <a:lvl4pPr marL="2926080" lvl="3" indent="-56896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3200"/>
            </a:lvl4pPr>
            <a:lvl5pPr marL="3657600" lvl="4" indent="-56896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3200"/>
            </a:lvl5pPr>
            <a:lvl6pPr marL="4389120" lvl="5" indent="-56896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3200"/>
            </a:lvl6pPr>
            <a:lvl7pPr marL="5120640" lvl="6" indent="-56896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3200"/>
            </a:lvl7pPr>
            <a:lvl8pPr marL="5852160" lvl="7" indent="-56896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3200"/>
            </a:lvl8pPr>
            <a:lvl9pPr marL="6583680" lvl="8" indent="-56896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3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7492254" y="1920240"/>
            <a:ext cx="5880480" cy="5961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68960">
              <a:spcBef>
                <a:spcPts val="960"/>
              </a:spcBef>
              <a:spcAft>
                <a:spcPts val="0"/>
              </a:spcAft>
              <a:buSzPts val="2000"/>
              <a:buChar char="◎"/>
              <a:defRPr sz="3200"/>
            </a:lvl1pPr>
            <a:lvl2pPr marL="1463040" lvl="1" indent="-56896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3200"/>
            </a:lvl2pPr>
            <a:lvl3pPr marL="2194560" lvl="2" indent="-56896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3200"/>
            </a:lvl3pPr>
            <a:lvl4pPr marL="2926080" lvl="3" indent="-56896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3200"/>
            </a:lvl4pPr>
            <a:lvl5pPr marL="3657600" lvl="4" indent="-56896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3200"/>
            </a:lvl5pPr>
            <a:lvl6pPr marL="4389120" lvl="5" indent="-56896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3200"/>
            </a:lvl6pPr>
            <a:lvl7pPr marL="5120640" lvl="6" indent="-56896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3200"/>
            </a:lvl7pPr>
            <a:lvl8pPr marL="5852160" lvl="7" indent="-56896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3200"/>
            </a:lvl8pPr>
            <a:lvl9pPr marL="6583680" lvl="8" indent="-56896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3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3447014" y="7599762"/>
            <a:ext cx="87792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4303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257840" y="492992"/>
            <a:ext cx="12114720" cy="11241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257840" y="1920240"/>
            <a:ext cx="3871680" cy="5961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48640" rtl="0">
              <a:spcBef>
                <a:spcPts val="960"/>
              </a:spcBef>
              <a:spcAft>
                <a:spcPts val="0"/>
              </a:spcAft>
              <a:buSzPts val="1800"/>
              <a:buChar char="◎"/>
              <a:defRPr sz="2880"/>
            </a:lvl1pPr>
            <a:lvl2pPr marL="1463040" lvl="1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880"/>
            </a:lvl2pPr>
            <a:lvl3pPr marL="2194560" lvl="2" indent="-54864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880"/>
            </a:lvl3pPr>
            <a:lvl4pPr marL="2926080" lvl="3" indent="-54864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657600" lvl="4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4389120" lvl="5" indent="-54864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5120640" lvl="6" indent="-54864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5852160" lvl="7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6583680" lvl="8" indent="-54864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5327987" y="1920240"/>
            <a:ext cx="3871680" cy="5961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48640" rtl="0">
              <a:spcBef>
                <a:spcPts val="960"/>
              </a:spcBef>
              <a:spcAft>
                <a:spcPts val="0"/>
              </a:spcAft>
              <a:buSzPts val="1800"/>
              <a:buChar char="◎"/>
              <a:defRPr sz="2880"/>
            </a:lvl1pPr>
            <a:lvl2pPr marL="1463040" lvl="1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880"/>
            </a:lvl2pPr>
            <a:lvl3pPr marL="2194560" lvl="2" indent="-54864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880"/>
            </a:lvl3pPr>
            <a:lvl4pPr marL="2926080" lvl="3" indent="-54864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657600" lvl="4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4389120" lvl="5" indent="-54864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5120640" lvl="6" indent="-54864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5852160" lvl="7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6583680" lvl="8" indent="-54864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9398134" y="1920240"/>
            <a:ext cx="3871680" cy="5961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48640" rtl="0">
              <a:spcBef>
                <a:spcPts val="960"/>
              </a:spcBef>
              <a:spcAft>
                <a:spcPts val="0"/>
              </a:spcAft>
              <a:buSzPts val="1800"/>
              <a:buChar char="◎"/>
              <a:defRPr sz="2880"/>
            </a:lvl1pPr>
            <a:lvl2pPr marL="1463040" lvl="1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880"/>
            </a:lvl2pPr>
            <a:lvl3pPr marL="2194560" lvl="2" indent="-54864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880"/>
            </a:lvl3pPr>
            <a:lvl4pPr marL="2926080" lvl="3" indent="-54864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657600" lvl="4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4389120" lvl="5" indent="-54864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5120640" lvl="6" indent="-54864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5852160" lvl="7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6583680" lvl="8" indent="-54864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3447014" y="7599762"/>
            <a:ext cx="87792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621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257840" y="492992"/>
            <a:ext cx="12114720" cy="11241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13447014" y="7599762"/>
            <a:ext cx="87792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157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731520" y="6488549"/>
            <a:ext cx="13167360" cy="589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365760" algn="ctr">
              <a:spcBef>
                <a:spcPts val="576"/>
              </a:spcBef>
              <a:spcAft>
                <a:spcPts val="0"/>
              </a:spcAft>
              <a:buSzPts val="1800"/>
              <a:buNone/>
              <a:defRPr sz="288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147" y="7599750"/>
            <a:ext cx="1463040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9032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13447014" y="7599762"/>
            <a:ext cx="87792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850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57840" y="492992"/>
            <a:ext cx="12114720" cy="112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57840" y="2018720"/>
            <a:ext cx="12114720" cy="571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447014" y="7599762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0F45F1B1-C8BC-4609-B434-710C6EEAD6AA}"/>
              </a:ext>
            </a:extLst>
          </p:cNvPr>
          <p:cNvCxnSpPr/>
          <p:nvPr userDrawn="1"/>
        </p:nvCxnSpPr>
        <p:spPr>
          <a:xfrm>
            <a:off x="0" y="1250731"/>
            <a:ext cx="14630400" cy="0"/>
          </a:xfrm>
          <a:prstGeom prst="line">
            <a:avLst/>
          </a:prstGeom>
          <a:ln w="12700">
            <a:solidFill>
              <a:srgbClr val="008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088B578E-EEE9-4D98-893A-BC75F7F3B425}"/>
              </a:ext>
            </a:extLst>
          </p:cNvPr>
          <p:cNvCxnSpPr>
            <a:cxnSpLocks/>
          </p:cNvCxnSpPr>
          <p:nvPr userDrawn="1"/>
        </p:nvCxnSpPr>
        <p:spPr>
          <a:xfrm flipV="1">
            <a:off x="393032" y="0"/>
            <a:ext cx="0" cy="3965858"/>
          </a:xfrm>
          <a:prstGeom prst="line">
            <a:avLst/>
          </a:prstGeom>
          <a:ln w="12700">
            <a:solidFill>
              <a:srgbClr val="008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296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10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notesSlide" Target="../notesSlides/notesSlide11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4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0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Relationship Id="rId6" Type="http://schemas.openxmlformats.org/officeDocument/2006/relationships/image" Target="../media/image35.jpe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Relationship Id="rId5" Type="http://schemas.openxmlformats.org/officeDocument/2006/relationships/image" Target="../media/image15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notesSlide" Target="../notesSlides/notesSlide23.xml"/><Relationship Id="rId7" Type="http://schemas.openxmlformats.org/officeDocument/2006/relationships/diagramColors" Target="../diagrams/colors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chart" Target="../charts/chart1.xml"/><Relationship Id="rId5" Type="http://schemas.openxmlformats.org/officeDocument/2006/relationships/image" Target="../media/image13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5" Type="http://schemas.openxmlformats.org/officeDocument/2006/relationships/image" Target="../media/image13.png"/><Relationship Id="rId4" Type="http://schemas.openxmlformats.org/officeDocument/2006/relationships/chart" Target="../charts/chart2.xml"/><Relationship Id="rId9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8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9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755BF6B5-0FDF-4B5C-86DF-62B059225F29}"/>
              </a:ext>
            </a:extLst>
          </p:cNvPr>
          <p:cNvSpPr txBox="1">
            <a:spLocks/>
          </p:cNvSpPr>
          <p:nvPr/>
        </p:nvSpPr>
        <p:spPr>
          <a:xfrm>
            <a:off x="3904786" y="2595913"/>
            <a:ext cx="6692094" cy="2015342"/>
          </a:xfrm>
          <a:prstGeom prst="rect">
            <a:avLst/>
          </a:prstGeom>
        </p:spPr>
        <p:txBody>
          <a:bodyPr/>
          <a:lstStyle>
            <a:lvl1pPr marL="0" indent="0" algn="l" defTabSz="1306220" rtl="0" eaLnBrk="1" latinLnBrk="0" hangingPunct="1">
              <a:spcBef>
                <a:spcPts val="1300"/>
              </a:spcBef>
              <a:buSzPct val="85000"/>
              <a:buFontTx/>
              <a:buNone/>
              <a:defRPr sz="4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0" algn="l" defTabSz="1306220" rtl="0" eaLnBrk="1" latinLnBrk="0" hangingPunct="1">
              <a:spcBef>
                <a:spcPts val="600"/>
              </a:spcBef>
              <a:buFontTx/>
              <a:buNone/>
              <a:defRPr sz="4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8513" indent="0" algn="l" defTabSz="1306220" rtl="0" eaLnBrk="1" latinLnBrk="0" hangingPunct="1">
              <a:spcBef>
                <a:spcPts val="500"/>
              </a:spcBef>
              <a:buFontTx/>
              <a:buNone/>
              <a:defRPr sz="4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87" indent="0" algn="l" defTabSz="1306220" rtl="0" eaLnBrk="1" latinLnBrk="0" hangingPunct="1">
              <a:spcBef>
                <a:spcPts val="300"/>
              </a:spcBef>
              <a:buFontTx/>
              <a:buNone/>
              <a:defRPr sz="4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475" indent="0" algn="l" defTabSz="1306220" rtl="0" eaLnBrk="1" latinLnBrk="0" hangingPunct="1">
              <a:spcBef>
                <a:spcPts val="200"/>
              </a:spcBef>
              <a:buFontTx/>
              <a:buNone/>
              <a:defRPr sz="4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latin typeface="Source Sans Pro" panose="020B0503030403020204" pitchFamily="34" charset="0"/>
              </a:rPr>
              <a:t>Re-</a:t>
            </a:r>
            <a:r>
              <a:rPr lang="en-US" dirty="0" err="1">
                <a:latin typeface="Source Sans Pro" panose="020B0503030403020204" pitchFamily="34" charset="0"/>
              </a:rPr>
              <a:t>Ingegnerizzazione</a:t>
            </a:r>
            <a:r>
              <a:rPr lang="en-US" dirty="0">
                <a:latin typeface="Source Sans Pro" panose="020B0503030403020204" pitchFamily="34" charset="0"/>
              </a:rPr>
              <a:t> di una </a:t>
            </a:r>
            <a:r>
              <a:rPr lang="en-US" dirty="0" err="1">
                <a:latin typeface="Source Sans Pro" panose="020B0503030403020204" pitchFamily="34" charset="0"/>
              </a:rPr>
              <a:t>linea</a:t>
            </a:r>
            <a:r>
              <a:rPr lang="en-US" dirty="0">
                <a:latin typeface="Source Sans Pro" panose="020B0503030403020204" pitchFamily="34" charset="0"/>
              </a:rPr>
              <a:t> di </a:t>
            </a:r>
            <a:r>
              <a:rPr lang="en-US" dirty="0" err="1">
                <a:latin typeface="Source Sans Pro" panose="020B0503030403020204" pitchFamily="34" charset="0"/>
              </a:rPr>
              <a:t>assemblaggio</a:t>
            </a:r>
            <a:r>
              <a:rPr lang="en-US" dirty="0">
                <a:latin typeface="Source Sans Pro" panose="020B0503030403020204" pitchFamily="34" charset="0"/>
              </a:rPr>
              <a:t>: </a:t>
            </a:r>
            <a:r>
              <a:rPr lang="en-US" dirty="0" err="1">
                <a:latin typeface="Source Sans Pro" panose="020B0503030403020204" pitchFamily="34" charset="0"/>
              </a:rPr>
              <a:t>il</a:t>
            </a:r>
            <a:r>
              <a:rPr lang="en-US" dirty="0">
                <a:latin typeface="Source Sans Pro" panose="020B0503030403020204" pitchFamily="34" charset="0"/>
              </a:rPr>
              <a:t> </a:t>
            </a:r>
            <a:r>
              <a:rPr lang="en-US" dirty="0" err="1">
                <a:latin typeface="Source Sans Pro" panose="020B0503030403020204" pitchFamily="34" charset="0"/>
              </a:rPr>
              <a:t>caso</a:t>
            </a:r>
            <a:r>
              <a:rPr lang="en-US" dirty="0">
                <a:latin typeface="Source Sans Pro" panose="020B0503030403020204" pitchFamily="34" charset="0"/>
              </a:rPr>
              <a:t> Dana Motion System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027" y="2664508"/>
            <a:ext cx="2504202" cy="1878151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1D1F23-8041-4FA7-9E35-ECF785B3D001}"/>
              </a:ext>
            </a:extLst>
          </p:cNvPr>
          <p:cNvSpPr txBox="1">
            <a:spLocks/>
          </p:cNvSpPr>
          <p:nvPr/>
        </p:nvSpPr>
        <p:spPr>
          <a:xfrm>
            <a:off x="4092676" y="4611255"/>
            <a:ext cx="5521325" cy="715818"/>
          </a:xfrm>
          <a:prstGeom prst="rect">
            <a:avLst/>
          </a:prstGeom>
        </p:spPr>
        <p:txBody>
          <a:bodyPr/>
          <a:lstStyle>
            <a:lvl1pPr marL="0" indent="0" algn="l" defTabSz="1306220" rtl="0" eaLnBrk="1" latinLnBrk="0" hangingPunct="1">
              <a:spcBef>
                <a:spcPts val="1300"/>
              </a:spcBef>
              <a:buSzPct val="85000"/>
              <a:buFontTx/>
              <a:buNone/>
              <a:defRPr sz="4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0" algn="l" defTabSz="1306220" rtl="0" eaLnBrk="1" latinLnBrk="0" hangingPunct="1">
              <a:spcBef>
                <a:spcPts val="600"/>
              </a:spcBef>
              <a:buFontTx/>
              <a:buNone/>
              <a:defRPr sz="4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8513" indent="0" algn="l" defTabSz="1306220" rtl="0" eaLnBrk="1" latinLnBrk="0" hangingPunct="1">
              <a:spcBef>
                <a:spcPts val="500"/>
              </a:spcBef>
              <a:buFontTx/>
              <a:buNone/>
              <a:defRPr sz="4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87" indent="0" algn="l" defTabSz="1306220" rtl="0" eaLnBrk="1" latinLnBrk="0" hangingPunct="1">
              <a:spcBef>
                <a:spcPts val="300"/>
              </a:spcBef>
              <a:buFontTx/>
              <a:buNone/>
              <a:defRPr sz="4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475" indent="0" algn="l" defTabSz="1306220" rtl="0" eaLnBrk="1" latinLnBrk="0" hangingPunct="1">
              <a:spcBef>
                <a:spcPts val="200"/>
              </a:spcBef>
              <a:buFontTx/>
              <a:buNone/>
              <a:defRPr sz="4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ource Sans Pro" panose="020B0503030403020204" pitchFamily="34" charset="0"/>
              </a:rPr>
              <a:t>Matteo Martinelli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4121343"/>
      </p:ext>
    </p:extLst>
  </p:cSld>
  <p:clrMapOvr>
    <a:masterClrMapping/>
  </p:clrMapOvr>
  <p:transition spd="slow" advTm="658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P spid="10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2D61DAA3-8A44-4976-81F1-70609ECC47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3983792"/>
              </p:ext>
            </p:extLst>
          </p:nvPr>
        </p:nvGraphicFramePr>
        <p:xfrm>
          <a:off x="478931" y="1506845"/>
          <a:ext cx="9213267" cy="5875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09448" y="298286"/>
            <a:ext cx="5472368" cy="950976"/>
          </a:xfrm>
        </p:spPr>
        <p:txBody>
          <a:bodyPr/>
          <a:lstStyle/>
          <a:p>
            <a:r>
              <a:rPr lang="it-IT" sz="4800" dirty="0" err="1"/>
              <a:t>MUDAs</a:t>
            </a:r>
            <a:r>
              <a:rPr lang="it-IT" sz="4800" dirty="0"/>
              <a:t>:</a:t>
            </a:r>
            <a:r>
              <a:rPr lang="it-IT" sz="4800" b="0" dirty="0">
                <a:solidFill>
                  <a:schemeClr val="accent1"/>
                </a:solidFill>
                <a:latin typeface="Source Sans Pro" panose="020B0503030403020204" pitchFamily="34" charset="0"/>
              </a:rPr>
              <a:t> soluzioni</a:t>
            </a:r>
            <a:endParaRPr lang="it-IT" sz="4800" dirty="0"/>
          </a:p>
        </p:txBody>
      </p:sp>
      <p:sp>
        <p:nvSpPr>
          <p:cNvPr id="10" name="Freccia a pentagono 9">
            <a:extLst>
              <a:ext uri="{FF2B5EF4-FFF2-40B4-BE49-F238E27FC236}">
                <a16:creationId xmlns:a16="http://schemas.microsoft.com/office/drawing/2014/main" id="{F3DE13F5-1116-4C6E-AD8C-60DBDD360834}"/>
              </a:ext>
            </a:extLst>
          </p:cNvPr>
          <p:cNvSpPr/>
          <p:nvPr/>
        </p:nvSpPr>
        <p:spPr>
          <a:xfrm>
            <a:off x="9855038" y="1828800"/>
            <a:ext cx="4412108" cy="228600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latin typeface="Source Sans Pro" panose="020B0503030403020204" pitchFamily="34" charset="0"/>
              </a:rPr>
              <a:t>Eliminazione processo e aree di </a:t>
            </a:r>
            <a:r>
              <a:rPr lang="it-IT" sz="2800" dirty="0" err="1">
                <a:latin typeface="Source Sans Pro" panose="020B0503030403020204" pitchFamily="34" charset="0"/>
              </a:rPr>
              <a:t>premontaggio</a:t>
            </a:r>
            <a:endParaRPr lang="it-IT" sz="2800" dirty="0">
              <a:latin typeface="Source Sans Pro" panose="020B0503030403020204" pitchFamily="34" charset="0"/>
            </a:endParaRPr>
          </a:p>
        </p:txBody>
      </p:sp>
      <p:sp>
        <p:nvSpPr>
          <p:cNvPr id="11" name="Freccia a pentagono 10">
            <a:extLst>
              <a:ext uri="{FF2B5EF4-FFF2-40B4-BE49-F238E27FC236}">
                <a16:creationId xmlns:a16="http://schemas.microsoft.com/office/drawing/2014/main" id="{BB0648D1-390C-40C5-A60B-DFF00BEBF3CA}"/>
              </a:ext>
            </a:extLst>
          </p:cNvPr>
          <p:cNvSpPr/>
          <p:nvPr/>
        </p:nvSpPr>
        <p:spPr>
          <a:xfrm>
            <a:off x="9855038" y="4726489"/>
            <a:ext cx="4412108" cy="2286000"/>
          </a:xfrm>
          <a:prstGeom prst="homePlat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latin typeface="Source Sans Pro" panose="020B0503030403020204" pitchFamily="34" charset="0"/>
              </a:rPr>
              <a:t>Definizione standard di processo e asservimento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839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346">
        <p:fade/>
      </p:transition>
    </mc:Choice>
    <mc:Fallback xmlns="">
      <p:transition spd="med" advTm="703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5694E-6 -5.55556E-7 L -0.15669 0.00039 " pathEditMode="relative" rAng="0" ptsTypes="AA">
                                      <p:cBhvr>
                                        <p:cTn id="13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34" y="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  <p:bldP spid="10" grpId="0" animBg="1"/>
      <p:bldP spid="10" grpId="1" animBg="1"/>
      <p:bldP spid="11" grpId="0" animBg="1"/>
      <p:bldP spid="1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2D61DAA3-8A44-4976-81F1-70609ECC47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2320260"/>
              </p:ext>
            </p:extLst>
          </p:nvPr>
        </p:nvGraphicFramePr>
        <p:xfrm>
          <a:off x="485287" y="1506845"/>
          <a:ext cx="9213267" cy="5875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09448" y="298286"/>
            <a:ext cx="5904855" cy="950976"/>
          </a:xfrm>
        </p:spPr>
        <p:txBody>
          <a:bodyPr/>
          <a:lstStyle/>
          <a:p>
            <a:r>
              <a:rPr lang="it-IT" sz="4800" dirty="0" err="1"/>
              <a:t>MUDAs</a:t>
            </a:r>
            <a:r>
              <a:rPr lang="it-IT" sz="4800" dirty="0"/>
              <a:t>: soluzioni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3B2784CC-68FD-4975-B6FC-358270EBD154}"/>
              </a:ext>
            </a:extLst>
          </p:cNvPr>
          <p:cNvSpPr/>
          <p:nvPr/>
        </p:nvSpPr>
        <p:spPr>
          <a:xfrm>
            <a:off x="9729590" y="3621110"/>
            <a:ext cx="4924818" cy="195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sz="2800" dirty="0">
                <a:latin typeface="Source Sans Pro" panose="020B0503030403020204" pitchFamily="34" charset="0"/>
              </a:rPr>
              <a:t>Beneficio totale: -304,6 s/pz</a:t>
            </a:r>
          </a:p>
          <a:p>
            <a:pPr marL="457200" indent="-457200">
              <a:lnSpc>
                <a:spcPct val="90000"/>
              </a:lnSpc>
              <a:spcAft>
                <a:spcPts val="12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sz="2800" dirty="0" err="1">
                <a:latin typeface="Source Sans Pro" panose="020B0503030403020204" pitchFamily="34" charset="0"/>
              </a:rPr>
              <a:t>Tc</a:t>
            </a:r>
            <a:r>
              <a:rPr lang="it-IT" sz="2800" dirty="0">
                <a:latin typeface="Source Sans Pro" panose="020B0503030403020204" pitchFamily="34" charset="0"/>
              </a:rPr>
              <a:t> teorico: 354,2 s/pz</a:t>
            </a:r>
          </a:p>
          <a:p>
            <a:pPr marL="457200" indent="-457200">
              <a:lnSpc>
                <a:spcPct val="9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sz="2800" dirty="0" err="1">
                <a:latin typeface="Source Sans Pro" panose="020B0503030403020204" pitchFamily="34" charset="0"/>
              </a:rPr>
              <a:t>Tc</a:t>
            </a:r>
            <a:r>
              <a:rPr lang="it-IT" sz="2800" dirty="0">
                <a:latin typeface="Source Sans Pro" panose="020B0503030403020204" pitchFamily="34" charset="0"/>
              </a:rPr>
              <a:t> &gt; </a:t>
            </a:r>
            <a:r>
              <a:rPr lang="it-IT" sz="2800" dirty="0" err="1">
                <a:latin typeface="Source Sans Pro" panose="020B0503030403020204" pitchFamily="34" charset="0"/>
              </a:rPr>
              <a:t>Takt</a:t>
            </a:r>
            <a:r>
              <a:rPr lang="it-IT" sz="2800" dirty="0">
                <a:latin typeface="Source Sans Pro" panose="020B0503030403020204" pitchFamily="34" charset="0"/>
              </a:rPr>
              <a:t> time: Necessità di inserire 2 fasi di montaggio.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675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346">
        <p:fade/>
      </p:transition>
    </mc:Choice>
    <mc:Fallback xmlns="">
      <p:transition spd="med" advTm="703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7083E-6 -5.55556E-7 L -0.15668 0.00039 " pathEditMode="relative" rAng="0" ptsTypes="AA">
                                      <p:cBhvr>
                                        <p:cTn id="13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34" y="1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Segnaposto contenuto 4">
            <a:extLst>
              <a:ext uri="{FF2B5EF4-FFF2-40B4-BE49-F238E27FC236}">
                <a16:creationId xmlns:a16="http://schemas.microsoft.com/office/drawing/2014/main" id="{E323C067-4F84-42F8-9EE6-F5E2922FEE8B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540774678"/>
              </p:ext>
            </p:extLst>
          </p:nvPr>
        </p:nvGraphicFramePr>
        <p:xfrm>
          <a:off x="79622" y="1304320"/>
          <a:ext cx="10094891" cy="58777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7" name="Straight Connector 6">
            <a:extLst>
              <a:ext uri="{FF2B5EF4-FFF2-40B4-BE49-F238E27FC236}">
                <a16:creationId xmlns:a16="http://schemas.microsoft.com/office/drawing/2014/main" id="{4D8D8C69-FDB6-43C5-93AA-E8928FFCA493}"/>
              </a:ext>
            </a:extLst>
          </p:cNvPr>
          <p:cNvCxnSpPr/>
          <p:nvPr/>
        </p:nvCxnSpPr>
        <p:spPr>
          <a:xfrm>
            <a:off x="0" y="1250731"/>
            <a:ext cx="14630400" cy="0"/>
          </a:xfrm>
          <a:prstGeom prst="line">
            <a:avLst/>
          </a:prstGeom>
          <a:ln w="12700">
            <a:solidFill>
              <a:srgbClr val="008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olo 2">
            <a:extLst>
              <a:ext uri="{FF2B5EF4-FFF2-40B4-BE49-F238E27FC236}">
                <a16:creationId xmlns:a16="http://schemas.microsoft.com/office/drawing/2014/main" id="{348DEFE2-663B-4B79-B194-9B3B87FB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37" y="122496"/>
            <a:ext cx="12114720" cy="1124160"/>
          </a:xfrm>
        </p:spPr>
        <p:txBody>
          <a:bodyPr/>
          <a:lstStyle/>
          <a:p>
            <a:pPr rtl="0" eaLnBrk="1" latinLnBrk="0" hangingPunct="1"/>
            <a:r>
              <a:rPr lang="it-IT" sz="4800" b="0" kern="1200" dirty="0" err="1">
                <a:solidFill>
                  <a:srgbClr val="0091EA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Prestazion</a:t>
            </a:r>
            <a:r>
              <a:rPr lang="it-IT" sz="4800" b="0" kern="1200" dirty="0">
                <a:solidFill>
                  <a:srgbClr val="0091EA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 to be: </a:t>
            </a:r>
            <a:r>
              <a:rPr lang="it-IT" sz="4800" b="0" kern="1200" dirty="0" err="1">
                <a:solidFill>
                  <a:srgbClr val="0091EA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Yamazumi</a:t>
            </a:r>
            <a:r>
              <a:rPr lang="it-IT" sz="4800" b="0" kern="1200" dirty="0">
                <a:solidFill>
                  <a:srgbClr val="0091EA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 e bilanciamento</a:t>
            </a:r>
            <a:endParaRPr lang="it-IT" dirty="0"/>
          </a:p>
        </p:txBody>
      </p:sp>
      <p:cxnSp>
        <p:nvCxnSpPr>
          <p:cNvPr id="20" name="Connettore 1 10">
            <a:extLst>
              <a:ext uri="{FF2B5EF4-FFF2-40B4-BE49-F238E27FC236}">
                <a16:creationId xmlns:a16="http://schemas.microsoft.com/office/drawing/2014/main" id="{035893E1-7D5D-414C-B797-12E718FA099B}"/>
              </a:ext>
            </a:extLst>
          </p:cNvPr>
          <p:cNvCxnSpPr>
            <a:cxnSpLocks/>
          </p:cNvCxnSpPr>
          <p:nvPr/>
        </p:nvCxnSpPr>
        <p:spPr>
          <a:xfrm flipH="1">
            <a:off x="2164080" y="2552700"/>
            <a:ext cx="572630" cy="0"/>
          </a:xfrm>
          <a:prstGeom prst="line">
            <a:avLst/>
          </a:prstGeom>
          <a:ln w="22225" cap="sq">
            <a:solidFill>
              <a:schemeClr val="accent1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12">
            <a:extLst>
              <a:ext uri="{FF2B5EF4-FFF2-40B4-BE49-F238E27FC236}">
                <a16:creationId xmlns:a16="http://schemas.microsoft.com/office/drawing/2014/main" id="{D77909ED-2BB1-4259-8993-61AC165B2816}"/>
              </a:ext>
            </a:extLst>
          </p:cNvPr>
          <p:cNvCxnSpPr/>
          <p:nvPr/>
        </p:nvCxnSpPr>
        <p:spPr>
          <a:xfrm flipH="1">
            <a:off x="7189470" y="2552700"/>
            <a:ext cx="1785620" cy="0"/>
          </a:xfrm>
          <a:prstGeom prst="line">
            <a:avLst/>
          </a:prstGeom>
          <a:ln w="22225" cap="sq">
            <a:solidFill>
              <a:schemeClr val="accent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31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632">
        <p:fade/>
      </p:transition>
    </mc:Choice>
    <mc:Fallback xmlns="">
      <p:transition spd="med" advTm="306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6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9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12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Grafico 8">
            <a:extLst>
              <a:ext uri="{FF2B5EF4-FFF2-40B4-BE49-F238E27FC236}">
                <a16:creationId xmlns:a16="http://schemas.microsoft.com/office/drawing/2014/main" id="{60814B7D-B661-4BE8-ADF0-EC1727E6DE7C}"/>
              </a:ext>
            </a:extLst>
          </p:cNvPr>
          <p:cNvGraphicFramePr/>
          <p:nvPr/>
        </p:nvGraphicFramePr>
        <p:xfrm>
          <a:off x="609600" y="1483360"/>
          <a:ext cx="9652000" cy="4836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91170D2D-7719-4687-BB34-7A08A7402958}"/>
              </a:ext>
            </a:extLst>
          </p:cNvPr>
          <p:cNvSpPr txBox="1">
            <a:spLocks/>
          </p:cNvSpPr>
          <p:nvPr/>
        </p:nvSpPr>
        <p:spPr>
          <a:xfrm>
            <a:off x="2252027" y="2405849"/>
            <a:ext cx="2242185" cy="725337"/>
          </a:xfrm>
          <a:prstGeom prst="rect">
            <a:avLst/>
          </a:prstGeom>
        </p:spPr>
        <p:txBody>
          <a:bodyPr/>
          <a:lstStyle>
            <a:lvl1pPr marL="489833" indent="-489833" algn="l" defTabSz="1306220" rtl="0" eaLnBrk="1" latinLnBrk="0" hangingPunct="1">
              <a:spcBef>
                <a:spcPts val="1300"/>
              </a:spcBef>
              <a:buSzPct val="85000"/>
              <a:buFontTx/>
              <a:buBlip>
                <a:blip r:embed="rId3"/>
              </a:buBlip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513" indent="-284163" algn="l" defTabSz="1306220" rtl="0" eaLnBrk="1" latinLnBrk="0" hangingPunct="1">
              <a:spcBef>
                <a:spcPts val="600"/>
              </a:spcBef>
              <a:buFont typeface="GM Sans Regular" panose="02000503000000000004" pitchFamily="2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0288" indent="-231775" algn="l" defTabSz="1306220" rtl="0" eaLnBrk="1" latinLnBrk="0" hangingPunct="1">
              <a:spcBef>
                <a:spcPts val="500"/>
              </a:spcBef>
              <a:buFont typeface="GM Sans Regular" panose="02000503000000000004" pitchFamily="2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0188" algn="l" defTabSz="1306220" rtl="0" eaLnBrk="1" latinLnBrk="0" hangingPunct="1">
              <a:spcBef>
                <a:spcPts val="300"/>
              </a:spcBef>
              <a:buFont typeface="GM Sans Regular" panose="02000503000000000004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defTabSz="1306220" rtl="0" eaLnBrk="1" latinLnBrk="0" hangingPunct="1">
              <a:spcBef>
                <a:spcPts val="200"/>
              </a:spcBef>
              <a:buFont typeface="GM Sans Regular" panose="02000503000000000004" pitchFamily="2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400" dirty="0"/>
              <a:t>Tempo </a:t>
            </a:r>
            <a:r>
              <a:rPr lang="en-US" sz="1400" dirty="0" err="1"/>
              <a:t>Fase</a:t>
            </a:r>
            <a:r>
              <a:rPr lang="en-US" sz="1400" dirty="0"/>
              <a:t> 1: 181,8 s/</a:t>
            </a:r>
            <a:r>
              <a:rPr lang="en-US" sz="1400" dirty="0" err="1"/>
              <a:t>pz</a:t>
            </a:r>
            <a:endParaRPr lang="en-US" sz="1400" dirty="0"/>
          </a:p>
          <a:p>
            <a:pPr marL="0" indent="0" algn="ctr">
              <a:buFontTx/>
              <a:buNone/>
            </a:pPr>
            <a:r>
              <a:rPr lang="en-US" sz="1400" dirty="0" err="1"/>
              <a:t>Saturazione</a:t>
            </a:r>
            <a:r>
              <a:rPr lang="en-US" sz="1400" dirty="0"/>
              <a:t>: 67,4%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4200BC51-3F39-421C-BE5D-0214D74465F6}"/>
              </a:ext>
            </a:extLst>
          </p:cNvPr>
          <p:cNvSpPr txBox="1">
            <a:spLocks/>
          </p:cNvSpPr>
          <p:nvPr/>
        </p:nvSpPr>
        <p:spPr>
          <a:xfrm>
            <a:off x="5684837" y="2405849"/>
            <a:ext cx="2242185" cy="743751"/>
          </a:xfrm>
          <a:prstGeom prst="rect">
            <a:avLst/>
          </a:prstGeom>
        </p:spPr>
        <p:txBody>
          <a:bodyPr/>
          <a:lstStyle>
            <a:lvl1pPr marL="489833" indent="-489833" algn="l" defTabSz="1306220" rtl="0" eaLnBrk="1" latinLnBrk="0" hangingPunct="1">
              <a:spcBef>
                <a:spcPts val="1300"/>
              </a:spcBef>
              <a:buSzPct val="85000"/>
              <a:buFontTx/>
              <a:buBlip>
                <a:blip r:embed="rId3"/>
              </a:buBlip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513" indent="-284163" algn="l" defTabSz="1306220" rtl="0" eaLnBrk="1" latinLnBrk="0" hangingPunct="1">
              <a:spcBef>
                <a:spcPts val="600"/>
              </a:spcBef>
              <a:buFont typeface="GM Sans Regular" panose="02000503000000000004" pitchFamily="2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0288" indent="-231775" algn="l" defTabSz="1306220" rtl="0" eaLnBrk="1" latinLnBrk="0" hangingPunct="1">
              <a:spcBef>
                <a:spcPts val="500"/>
              </a:spcBef>
              <a:buFont typeface="GM Sans Regular" panose="02000503000000000004" pitchFamily="2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0188" algn="l" defTabSz="1306220" rtl="0" eaLnBrk="1" latinLnBrk="0" hangingPunct="1">
              <a:spcBef>
                <a:spcPts val="300"/>
              </a:spcBef>
              <a:buFont typeface="GM Sans Regular" panose="02000503000000000004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defTabSz="1306220" rtl="0" eaLnBrk="1" latinLnBrk="0" hangingPunct="1">
              <a:spcBef>
                <a:spcPts val="200"/>
              </a:spcBef>
              <a:buFont typeface="GM Sans Regular" panose="02000503000000000004" pitchFamily="2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sz="1400" dirty="0"/>
              <a:t>Tempo </a:t>
            </a:r>
            <a:r>
              <a:rPr lang="en-US" sz="1400" dirty="0" err="1"/>
              <a:t>Fase</a:t>
            </a:r>
            <a:r>
              <a:rPr lang="en-US" sz="1400" dirty="0"/>
              <a:t> 2: 186,4 s/</a:t>
            </a:r>
            <a:r>
              <a:rPr lang="en-US" sz="1400" dirty="0" err="1"/>
              <a:t>pz</a:t>
            </a:r>
            <a:endParaRPr lang="en-US" sz="1400" dirty="0"/>
          </a:p>
          <a:p>
            <a:pPr marL="0" indent="0" algn="ctr">
              <a:buFontTx/>
              <a:buNone/>
            </a:pPr>
            <a:r>
              <a:rPr lang="en-US" sz="1400" dirty="0" err="1"/>
              <a:t>Saturazione</a:t>
            </a:r>
            <a:r>
              <a:rPr lang="en-US" sz="1400" dirty="0"/>
              <a:t>: 69,1%</a:t>
            </a:r>
          </a:p>
        </p:txBody>
      </p:sp>
      <p:cxnSp>
        <p:nvCxnSpPr>
          <p:cNvPr id="14" name="Connettore 1 10">
            <a:extLst>
              <a:ext uri="{FF2B5EF4-FFF2-40B4-BE49-F238E27FC236}">
                <a16:creationId xmlns:a16="http://schemas.microsoft.com/office/drawing/2014/main" id="{7F720DC9-2DC0-4177-846E-A386CEF9A146}"/>
              </a:ext>
            </a:extLst>
          </p:cNvPr>
          <p:cNvCxnSpPr/>
          <p:nvPr/>
        </p:nvCxnSpPr>
        <p:spPr>
          <a:xfrm flipH="1">
            <a:off x="1285240" y="2032000"/>
            <a:ext cx="2072640" cy="0"/>
          </a:xfrm>
          <a:prstGeom prst="line">
            <a:avLst/>
          </a:prstGeom>
          <a:ln w="22225" cap="sq">
            <a:solidFill>
              <a:schemeClr val="accent1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1 12">
            <a:extLst>
              <a:ext uri="{FF2B5EF4-FFF2-40B4-BE49-F238E27FC236}">
                <a16:creationId xmlns:a16="http://schemas.microsoft.com/office/drawing/2014/main" id="{C5D730EF-E9B7-42D0-B78C-6C204A938B87}"/>
              </a:ext>
            </a:extLst>
          </p:cNvPr>
          <p:cNvCxnSpPr/>
          <p:nvPr/>
        </p:nvCxnSpPr>
        <p:spPr>
          <a:xfrm flipH="1">
            <a:off x="6798310" y="2030730"/>
            <a:ext cx="1785620" cy="0"/>
          </a:xfrm>
          <a:prstGeom prst="line">
            <a:avLst/>
          </a:prstGeom>
          <a:ln w="22225" cap="sq">
            <a:solidFill>
              <a:schemeClr val="accent1"/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98549A4-AB62-40F9-8C5B-F23CD701869A}"/>
              </a:ext>
            </a:extLst>
          </p:cNvPr>
          <p:cNvSpPr txBox="1"/>
          <p:nvPr/>
        </p:nvSpPr>
        <p:spPr>
          <a:xfrm>
            <a:off x="10674697" y="1960364"/>
            <a:ext cx="367792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it-IT" sz="2000" dirty="0">
                <a:latin typeface="Source Sans Pro" panose="020B0503030403020204" pitchFamily="34" charset="0"/>
              </a:rPr>
              <a:t>Fase 1: </a:t>
            </a: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sz="2000" dirty="0">
                <a:latin typeface="Source Sans Pro" panose="020B0503030403020204" pitchFamily="34" charset="0"/>
              </a:rPr>
              <a:t>Montaggio cuscinetti e paraoli in carter e coperchi;</a:t>
            </a: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sz="2000" dirty="0" err="1">
                <a:latin typeface="Source Sans Pro" panose="020B0503030403020204" pitchFamily="34" charset="0"/>
              </a:rPr>
              <a:t>Tappatura</a:t>
            </a:r>
            <a:r>
              <a:rPr lang="it-IT" sz="2000" dirty="0">
                <a:latin typeface="Source Sans Pro" panose="020B0503030403020204" pitchFamily="34" charset="0"/>
              </a:rPr>
              <a:t> carter e coperchi;</a:t>
            </a: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sz="2000" dirty="0" err="1">
                <a:latin typeface="Source Sans Pro" panose="020B0503030403020204" pitchFamily="34" charset="0"/>
              </a:rPr>
              <a:t>Tappatura</a:t>
            </a:r>
            <a:r>
              <a:rPr lang="it-IT" sz="2000" dirty="0">
                <a:latin typeface="Source Sans Pro" panose="020B0503030403020204" pitchFamily="34" charset="0"/>
              </a:rPr>
              <a:t> pignone.</a:t>
            </a: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it-IT" sz="2000" dirty="0">
              <a:latin typeface="Source Sans Pro" panose="020B0503030403020204" pitchFamily="34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</a:pPr>
            <a:r>
              <a:rPr lang="it-IT" sz="2000" dirty="0">
                <a:latin typeface="Source Sans Pro" panose="020B0503030403020204" pitchFamily="34" charset="0"/>
              </a:rPr>
              <a:t>Fase 2: </a:t>
            </a: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sz="2000" dirty="0">
                <a:latin typeface="Source Sans Pro" panose="020B0503030403020204" pitchFamily="34" charset="0"/>
              </a:rPr>
              <a:t>Preparazione e inserimento corona in presa di forza;</a:t>
            </a: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sz="2000" dirty="0">
                <a:latin typeface="Source Sans Pro" panose="020B0503030403020204" pitchFamily="34" charset="0"/>
              </a:rPr>
              <a:t>Inserimento componenti interne su carter;</a:t>
            </a:r>
          </a:p>
          <a:p>
            <a:pPr marL="457200" indent="-45720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it-IT" sz="2000" dirty="0">
                <a:latin typeface="Source Sans Pro" panose="020B0503030403020204" pitchFamily="34" charset="0"/>
              </a:rPr>
              <a:t>Chiusura moltiplicatore e test pneumatico.</a:t>
            </a:r>
          </a:p>
        </p:txBody>
      </p:sp>
      <p:cxnSp>
        <p:nvCxnSpPr>
          <p:cNvPr id="17" name="Straight Connector 6">
            <a:extLst>
              <a:ext uri="{FF2B5EF4-FFF2-40B4-BE49-F238E27FC236}">
                <a16:creationId xmlns:a16="http://schemas.microsoft.com/office/drawing/2014/main" id="{4D8D8C69-FDB6-43C5-93AA-E8928FFCA493}"/>
              </a:ext>
            </a:extLst>
          </p:cNvPr>
          <p:cNvCxnSpPr/>
          <p:nvPr/>
        </p:nvCxnSpPr>
        <p:spPr>
          <a:xfrm>
            <a:off x="0" y="1250731"/>
            <a:ext cx="14630400" cy="0"/>
          </a:xfrm>
          <a:prstGeom prst="line">
            <a:avLst/>
          </a:prstGeom>
          <a:ln w="12700">
            <a:solidFill>
              <a:srgbClr val="008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o 1">
            <a:extLst>
              <a:ext uri="{FF2B5EF4-FFF2-40B4-BE49-F238E27FC236}">
                <a16:creationId xmlns:a16="http://schemas.microsoft.com/office/drawing/2014/main" id="{4A2D9494-D378-4134-A72B-5AC7554D0A7F}"/>
              </a:ext>
            </a:extLst>
          </p:cNvPr>
          <p:cNvGrpSpPr/>
          <p:nvPr/>
        </p:nvGrpSpPr>
        <p:grpSpPr>
          <a:xfrm>
            <a:off x="2018030" y="6552148"/>
            <a:ext cx="8243570" cy="1239520"/>
            <a:chOff x="2018030" y="6426950"/>
            <a:chExt cx="8243570" cy="1239520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B3B65B9B-DF40-41EB-8F62-40EB412E5346}"/>
                </a:ext>
              </a:extLst>
            </p:cNvPr>
            <p:cNvSpPr txBox="1"/>
            <p:nvPr/>
          </p:nvSpPr>
          <p:spPr>
            <a:xfrm>
              <a:off x="2566670" y="6612745"/>
              <a:ext cx="7694930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  <a:buClr>
                  <a:schemeClr val="accent1"/>
                </a:buClr>
              </a:pPr>
              <a:r>
                <a:rPr lang="it-IT" sz="2800" dirty="0">
                  <a:latin typeface="Source Sans Pro" panose="020B0503030403020204" pitchFamily="34" charset="0"/>
                </a:rPr>
                <a:t>Per applicare le azioni progettate e raggiungere l’obbiettivo è necessario ridefinire il layout</a:t>
              </a:r>
            </a:p>
          </p:txBody>
        </p:sp>
        <p:sp>
          <p:nvSpPr>
            <p:cNvPr id="18" name="Gallone 5">
              <a:extLst>
                <a:ext uri="{FF2B5EF4-FFF2-40B4-BE49-F238E27FC236}">
                  <a16:creationId xmlns:a16="http://schemas.microsoft.com/office/drawing/2014/main" id="{FA575352-0C7C-466F-B73F-1FDB14FC7209}"/>
                </a:ext>
              </a:extLst>
            </p:cNvPr>
            <p:cNvSpPr/>
            <p:nvPr/>
          </p:nvSpPr>
          <p:spPr>
            <a:xfrm>
              <a:off x="2018030" y="6426950"/>
              <a:ext cx="548640" cy="1239520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Titolo 2">
            <a:extLst>
              <a:ext uri="{FF2B5EF4-FFF2-40B4-BE49-F238E27FC236}">
                <a16:creationId xmlns:a16="http://schemas.microsoft.com/office/drawing/2014/main" id="{348DEFE2-663B-4B79-B194-9B3B87FBC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37" y="122496"/>
            <a:ext cx="12114720" cy="1124160"/>
          </a:xfrm>
        </p:spPr>
        <p:txBody>
          <a:bodyPr/>
          <a:lstStyle/>
          <a:p>
            <a:pPr rtl="0" eaLnBrk="1" latinLnBrk="0" hangingPunct="1"/>
            <a:r>
              <a:rPr lang="it-IT" sz="4800" b="0" kern="1200" dirty="0" err="1">
                <a:solidFill>
                  <a:srgbClr val="0091EA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Prestazion</a:t>
            </a:r>
            <a:r>
              <a:rPr lang="it-IT" sz="4800" b="0" kern="1200" dirty="0">
                <a:solidFill>
                  <a:srgbClr val="0091EA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 to be: </a:t>
            </a:r>
            <a:r>
              <a:rPr lang="it-IT" sz="4800" b="0" kern="1200" dirty="0" err="1">
                <a:solidFill>
                  <a:srgbClr val="0091EA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Yamazumi</a:t>
            </a:r>
            <a:r>
              <a:rPr lang="it-IT" sz="4800" b="0" kern="1200" dirty="0">
                <a:solidFill>
                  <a:srgbClr val="0091EA"/>
                </a:solidFill>
                <a:effectLst/>
                <a:latin typeface="Source Sans Pro" panose="020B0503030403020204" pitchFamily="34" charset="0"/>
                <a:ea typeface="+mn-ea"/>
                <a:cs typeface="+mn-cs"/>
              </a:rPr>
              <a:t> e bilanciamento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47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632">
        <p:fade/>
      </p:transition>
    </mc:Choice>
    <mc:Fallback xmlns="">
      <p:transition spd="med" advTm="3063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9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2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5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2" grpId="0"/>
      <p:bldP spid="13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BC0C56-0507-40BA-AFAA-8BB32AB4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8" y="128180"/>
            <a:ext cx="12114720" cy="1124160"/>
          </a:xfrm>
        </p:spPr>
        <p:txBody>
          <a:bodyPr/>
          <a:lstStyle/>
          <a:p>
            <a:r>
              <a:rPr lang="en-US" sz="4800" dirty="0">
                <a:latin typeface="Source Sans Pro" panose="020B0503030403020204" pitchFamily="34" charset="0"/>
              </a:rPr>
              <a:t>Layout to be: </a:t>
            </a:r>
            <a:r>
              <a:rPr lang="en-US" sz="4800" dirty="0" err="1">
                <a:latin typeface="Source Sans Pro" panose="020B0503030403020204" pitchFamily="34" charset="0"/>
              </a:rPr>
              <a:t>ottimizzazione</a:t>
            </a:r>
            <a:r>
              <a:rPr lang="en-US" sz="4800" dirty="0">
                <a:latin typeface="Source Sans Pro" panose="020B0503030403020204" pitchFamily="34" charset="0"/>
              </a:rPr>
              <a:t> </a:t>
            </a:r>
          </a:p>
        </p:txBody>
      </p:sp>
      <p:sp>
        <p:nvSpPr>
          <p:cNvPr id="105" name="Segnaposto contenuto 2"/>
          <p:cNvSpPr>
            <a:spLocks noGrp="1"/>
          </p:cNvSpPr>
          <p:nvPr>
            <p:ph sz="quarter" idx="10"/>
          </p:nvPr>
        </p:nvSpPr>
        <p:spPr>
          <a:xfrm>
            <a:off x="8515782" y="2187097"/>
            <a:ext cx="5685224" cy="4863324"/>
          </a:xfrm>
        </p:spPr>
        <p:txBody>
          <a:bodyPr/>
          <a:lstStyle/>
          <a:p>
            <a:pPr marL="0" indent="0">
              <a:buNone/>
            </a:pPr>
            <a:r>
              <a:rPr lang="it-IT" sz="2000" b="1" dirty="0"/>
              <a:t>Benefici: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Flusso ottimizzato;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Picking materia prima ottimizzato;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La definizione delle aree di posizionamento MP e PF supporta la standardizzazione;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Minimizzazione numero operatori (da 3,5 a 2);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In caso di minimi di domanda: 1 operatore su tutta la linea su un turno;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/>
              <a:t>In caso di picchi di domanda: 2 operatori su 1 o 2 turni.</a:t>
            </a:r>
          </a:p>
        </p:txBody>
      </p:sp>
      <p:cxnSp>
        <p:nvCxnSpPr>
          <p:cNvPr id="18" name="Connettore 1 5">
            <a:extLst>
              <a:ext uri="{FF2B5EF4-FFF2-40B4-BE49-F238E27FC236}">
                <a16:creationId xmlns:a16="http://schemas.microsoft.com/office/drawing/2014/main" id="{72F5CC55-B655-4E62-B925-D2EADE70E7EB}"/>
              </a:ext>
            </a:extLst>
          </p:cNvPr>
          <p:cNvCxnSpPr/>
          <p:nvPr/>
        </p:nvCxnSpPr>
        <p:spPr>
          <a:xfrm>
            <a:off x="2473960" y="2520285"/>
            <a:ext cx="2969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8">
            <a:extLst>
              <a:ext uri="{FF2B5EF4-FFF2-40B4-BE49-F238E27FC236}">
                <a16:creationId xmlns:a16="http://schemas.microsoft.com/office/drawing/2014/main" id="{5EB83F18-05C8-45BC-809A-B49757D3E3D7}"/>
              </a:ext>
            </a:extLst>
          </p:cNvPr>
          <p:cNvCxnSpPr/>
          <p:nvPr/>
        </p:nvCxnSpPr>
        <p:spPr>
          <a:xfrm flipV="1">
            <a:off x="5443874" y="1365885"/>
            <a:ext cx="0" cy="1155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1 17">
            <a:extLst>
              <a:ext uri="{FF2B5EF4-FFF2-40B4-BE49-F238E27FC236}">
                <a16:creationId xmlns:a16="http://schemas.microsoft.com/office/drawing/2014/main" id="{631A68C7-987A-425D-99D4-5180AC3E7B92}"/>
              </a:ext>
            </a:extLst>
          </p:cNvPr>
          <p:cNvCxnSpPr>
            <a:cxnSpLocks/>
          </p:cNvCxnSpPr>
          <p:nvPr/>
        </p:nvCxnSpPr>
        <p:spPr>
          <a:xfrm flipV="1">
            <a:off x="5448300" y="3050776"/>
            <a:ext cx="0" cy="38656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2">
            <a:extLst>
              <a:ext uri="{FF2B5EF4-FFF2-40B4-BE49-F238E27FC236}">
                <a16:creationId xmlns:a16="http://schemas.microsoft.com/office/drawing/2014/main" id="{0C7C9CE2-2423-4140-A96E-3CEBDFB26AA0}"/>
              </a:ext>
            </a:extLst>
          </p:cNvPr>
          <p:cNvCxnSpPr/>
          <p:nvPr/>
        </p:nvCxnSpPr>
        <p:spPr>
          <a:xfrm flipV="1">
            <a:off x="4076727" y="1356995"/>
            <a:ext cx="0" cy="1155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28">
            <a:extLst>
              <a:ext uri="{FF2B5EF4-FFF2-40B4-BE49-F238E27FC236}">
                <a16:creationId xmlns:a16="http://schemas.microsoft.com/office/drawing/2014/main" id="{91BC9089-8930-48F7-B3CC-596E8819B67B}"/>
              </a:ext>
            </a:extLst>
          </p:cNvPr>
          <p:cNvSpPr/>
          <p:nvPr/>
        </p:nvSpPr>
        <p:spPr>
          <a:xfrm rot="5400000">
            <a:off x="2358487" y="4089116"/>
            <a:ext cx="803018" cy="429010"/>
          </a:xfrm>
          <a:prstGeom prst="rect">
            <a:avLst/>
          </a:prstGeom>
          <a:noFill/>
          <a:ln>
            <a:solidFill>
              <a:srgbClr val="7E878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Test a Immersione</a:t>
            </a:r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1E33D4C1-0223-4B05-B901-D8A0BF187D46}"/>
              </a:ext>
            </a:extLst>
          </p:cNvPr>
          <p:cNvSpPr/>
          <p:nvPr/>
        </p:nvSpPr>
        <p:spPr>
          <a:xfrm>
            <a:off x="3698306" y="3452459"/>
            <a:ext cx="665777" cy="427153"/>
          </a:xfrm>
          <a:prstGeom prst="rect">
            <a:avLst/>
          </a:prstGeom>
          <a:noFill/>
          <a:ln>
            <a:solidFill>
              <a:srgbClr val="19A49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Pressa a Bandiera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41CC0F7D-EB37-466A-835F-4C994E1BAD2A}"/>
              </a:ext>
            </a:extLst>
          </p:cNvPr>
          <p:cNvSpPr/>
          <p:nvPr/>
        </p:nvSpPr>
        <p:spPr>
          <a:xfrm rot="10800000">
            <a:off x="2556042" y="4756728"/>
            <a:ext cx="385016" cy="619447"/>
          </a:xfrm>
          <a:prstGeom prst="rect">
            <a:avLst/>
          </a:prstGeom>
          <a:noFill/>
          <a:ln>
            <a:solidFill>
              <a:srgbClr val="8C479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Banco Setup</a:t>
            </a:r>
          </a:p>
        </p:txBody>
      </p:sp>
      <p:cxnSp>
        <p:nvCxnSpPr>
          <p:cNvPr id="33" name="Connettore 1 76">
            <a:extLst>
              <a:ext uri="{FF2B5EF4-FFF2-40B4-BE49-F238E27FC236}">
                <a16:creationId xmlns:a16="http://schemas.microsoft.com/office/drawing/2014/main" id="{E5AED3A5-B482-4C3F-A9B3-6D576CEF6C7C}"/>
              </a:ext>
            </a:extLst>
          </p:cNvPr>
          <p:cNvCxnSpPr/>
          <p:nvPr/>
        </p:nvCxnSpPr>
        <p:spPr>
          <a:xfrm>
            <a:off x="2466340" y="6908770"/>
            <a:ext cx="29819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1 77">
            <a:extLst>
              <a:ext uri="{FF2B5EF4-FFF2-40B4-BE49-F238E27FC236}">
                <a16:creationId xmlns:a16="http://schemas.microsoft.com/office/drawing/2014/main" id="{8D63D61D-B6F8-4353-9F7A-BA41FCD67F25}"/>
              </a:ext>
            </a:extLst>
          </p:cNvPr>
          <p:cNvCxnSpPr>
            <a:cxnSpLocks/>
          </p:cNvCxnSpPr>
          <p:nvPr/>
        </p:nvCxnSpPr>
        <p:spPr>
          <a:xfrm>
            <a:off x="2667507" y="7254240"/>
            <a:ext cx="329978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ccia a destra 37">
            <a:extLst>
              <a:ext uri="{FF2B5EF4-FFF2-40B4-BE49-F238E27FC236}">
                <a16:creationId xmlns:a16="http://schemas.microsoft.com/office/drawing/2014/main" id="{521EBECD-2FE0-4E5D-BDAE-95FEE007D3CE}"/>
              </a:ext>
            </a:extLst>
          </p:cNvPr>
          <p:cNvSpPr/>
          <p:nvPr/>
        </p:nvSpPr>
        <p:spPr>
          <a:xfrm>
            <a:off x="1971817" y="2642713"/>
            <a:ext cx="502143" cy="337849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 dirty="0"/>
          </a:p>
        </p:txBody>
      </p:sp>
      <p:sp>
        <p:nvSpPr>
          <p:cNvPr id="39" name="Freccia a destra 38">
            <a:extLst>
              <a:ext uri="{FF2B5EF4-FFF2-40B4-BE49-F238E27FC236}">
                <a16:creationId xmlns:a16="http://schemas.microsoft.com/office/drawing/2014/main" id="{CDD86D49-D5EB-41CA-866B-5C0D189D5328}"/>
              </a:ext>
            </a:extLst>
          </p:cNvPr>
          <p:cNvSpPr/>
          <p:nvPr/>
        </p:nvSpPr>
        <p:spPr>
          <a:xfrm flipH="1">
            <a:off x="1971735" y="6907386"/>
            <a:ext cx="518214" cy="39219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E832788C-A964-4A07-AB3A-3352CA7B7AA1}"/>
              </a:ext>
            </a:extLst>
          </p:cNvPr>
          <p:cNvSpPr/>
          <p:nvPr/>
        </p:nvSpPr>
        <p:spPr>
          <a:xfrm rot="16200000">
            <a:off x="-1656763" y="4122082"/>
            <a:ext cx="6216746" cy="830581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solidFill>
                  <a:schemeClr val="accent1"/>
                </a:solidFill>
                <a:latin typeface="Source Sans Pro" panose="020B0503030403020204" pitchFamily="34" charset="0"/>
              </a:rPr>
              <a:t>Magazzino Prodotti Finiti</a:t>
            </a:r>
          </a:p>
        </p:txBody>
      </p:sp>
      <p:cxnSp>
        <p:nvCxnSpPr>
          <p:cNvPr id="53" name="Connettore 1 116">
            <a:extLst>
              <a:ext uri="{FF2B5EF4-FFF2-40B4-BE49-F238E27FC236}">
                <a16:creationId xmlns:a16="http://schemas.microsoft.com/office/drawing/2014/main" id="{91422B69-68B7-4183-A9F6-B71AAE2CA8D4}"/>
              </a:ext>
            </a:extLst>
          </p:cNvPr>
          <p:cNvCxnSpPr/>
          <p:nvPr/>
        </p:nvCxnSpPr>
        <p:spPr>
          <a:xfrm flipV="1">
            <a:off x="5967292" y="2965195"/>
            <a:ext cx="0" cy="42890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1 124">
            <a:extLst>
              <a:ext uri="{FF2B5EF4-FFF2-40B4-BE49-F238E27FC236}">
                <a16:creationId xmlns:a16="http://schemas.microsoft.com/office/drawing/2014/main" id="{EFF92EE1-04DF-401B-914E-EAB369C307E8}"/>
              </a:ext>
            </a:extLst>
          </p:cNvPr>
          <p:cNvCxnSpPr>
            <a:cxnSpLocks/>
          </p:cNvCxnSpPr>
          <p:nvPr/>
        </p:nvCxnSpPr>
        <p:spPr>
          <a:xfrm flipV="1">
            <a:off x="2479038" y="3049943"/>
            <a:ext cx="0" cy="38664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A8CBB15C-364A-4F41-AE83-5FF515E1BFFA}"/>
              </a:ext>
            </a:extLst>
          </p:cNvPr>
          <p:cNvGrpSpPr>
            <a:grpSpLocks noChangeAspect="1"/>
          </p:cNvGrpSpPr>
          <p:nvPr/>
        </p:nvGrpSpPr>
        <p:grpSpPr>
          <a:xfrm rot="16200000">
            <a:off x="3941802" y="3827957"/>
            <a:ext cx="235382" cy="438457"/>
            <a:chOff x="2621280" y="3169920"/>
            <a:chExt cx="518161" cy="965200"/>
          </a:xfrm>
        </p:grpSpPr>
        <p:sp>
          <p:nvSpPr>
            <p:cNvPr id="62" name="Ovale 61">
              <a:extLst>
                <a:ext uri="{FF2B5EF4-FFF2-40B4-BE49-F238E27FC236}">
                  <a16:creationId xmlns:a16="http://schemas.microsoft.com/office/drawing/2014/main" id="{B75E2939-90C0-4CB5-B6EC-2D206EAB0AAA}"/>
                </a:ext>
              </a:extLst>
            </p:cNvPr>
            <p:cNvSpPr/>
            <p:nvPr/>
          </p:nvSpPr>
          <p:spPr>
            <a:xfrm>
              <a:off x="2844800" y="3495042"/>
              <a:ext cx="294641" cy="3149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3" name="Luna 62">
              <a:extLst>
                <a:ext uri="{FF2B5EF4-FFF2-40B4-BE49-F238E27FC236}">
                  <a16:creationId xmlns:a16="http://schemas.microsoft.com/office/drawing/2014/main" id="{7F3B5CFD-6FC1-4F72-AC3C-512E377E81EA}"/>
                </a:ext>
              </a:extLst>
            </p:cNvPr>
            <p:cNvSpPr/>
            <p:nvPr/>
          </p:nvSpPr>
          <p:spPr>
            <a:xfrm>
              <a:off x="2621280" y="3169920"/>
              <a:ext cx="518160" cy="965200"/>
            </a:xfrm>
            <a:prstGeom prst="moon">
              <a:avLst>
                <a:gd name="adj" fmla="val 2843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20DDA69B-5E8A-4B8B-9F93-AA2D8CB2F26E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3854144" y="5556640"/>
            <a:ext cx="235382" cy="438457"/>
            <a:chOff x="2621280" y="3169920"/>
            <a:chExt cx="518161" cy="965200"/>
          </a:xfrm>
        </p:grpSpPr>
        <p:sp>
          <p:nvSpPr>
            <p:cNvPr id="65" name="Ovale 64">
              <a:extLst>
                <a:ext uri="{FF2B5EF4-FFF2-40B4-BE49-F238E27FC236}">
                  <a16:creationId xmlns:a16="http://schemas.microsoft.com/office/drawing/2014/main" id="{ADFED913-8327-49C8-8CB7-E1946F0AD025}"/>
                </a:ext>
              </a:extLst>
            </p:cNvPr>
            <p:cNvSpPr/>
            <p:nvPr/>
          </p:nvSpPr>
          <p:spPr>
            <a:xfrm>
              <a:off x="2844800" y="3495042"/>
              <a:ext cx="294641" cy="3149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6" name="Luna 65">
              <a:extLst>
                <a:ext uri="{FF2B5EF4-FFF2-40B4-BE49-F238E27FC236}">
                  <a16:creationId xmlns:a16="http://schemas.microsoft.com/office/drawing/2014/main" id="{12CDDED6-2FB2-4F87-B645-CE80FA89C584}"/>
                </a:ext>
              </a:extLst>
            </p:cNvPr>
            <p:cNvSpPr/>
            <p:nvPr/>
          </p:nvSpPr>
          <p:spPr>
            <a:xfrm>
              <a:off x="2621280" y="3169920"/>
              <a:ext cx="518160" cy="965200"/>
            </a:xfrm>
            <a:prstGeom prst="moon">
              <a:avLst>
                <a:gd name="adj" fmla="val 2843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69" name="Rettangolo 68">
            <a:extLst>
              <a:ext uri="{FF2B5EF4-FFF2-40B4-BE49-F238E27FC236}">
                <a16:creationId xmlns:a16="http://schemas.microsoft.com/office/drawing/2014/main" id="{03DBF89A-A617-4C76-85E5-338E5400E416}"/>
              </a:ext>
            </a:extLst>
          </p:cNvPr>
          <p:cNvSpPr/>
          <p:nvPr/>
        </p:nvSpPr>
        <p:spPr>
          <a:xfrm rot="10800000">
            <a:off x="3620740" y="5992939"/>
            <a:ext cx="915320" cy="423959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Pressa con Tavola Scorrevole</a:t>
            </a:r>
          </a:p>
        </p:txBody>
      </p:sp>
      <p:sp>
        <p:nvSpPr>
          <p:cNvPr id="70" name="Rettangolo 69">
            <a:extLst>
              <a:ext uri="{FF2B5EF4-FFF2-40B4-BE49-F238E27FC236}">
                <a16:creationId xmlns:a16="http://schemas.microsoft.com/office/drawing/2014/main" id="{509B31FC-8472-4458-B4F3-84A318F88278}"/>
              </a:ext>
            </a:extLst>
          </p:cNvPr>
          <p:cNvSpPr/>
          <p:nvPr/>
        </p:nvSpPr>
        <p:spPr>
          <a:xfrm rot="5400000">
            <a:off x="4664094" y="5165056"/>
            <a:ext cx="580591" cy="380310"/>
          </a:xfrm>
          <a:prstGeom prst="rect">
            <a:avLst/>
          </a:prstGeom>
          <a:noFill/>
          <a:ln>
            <a:solidFill>
              <a:srgbClr val="ADE2FE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Pressa Rigida</a:t>
            </a:r>
          </a:p>
        </p:txBody>
      </p:sp>
      <p:cxnSp>
        <p:nvCxnSpPr>
          <p:cNvPr id="75" name="Connettore 1 124">
            <a:extLst>
              <a:ext uri="{FF2B5EF4-FFF2-40B4-BE49-F238E27FC236}">
                <a16:creationId xmlns:a16="http://schemas.microsoft.com/office/drawing/2014/main" id="{35B759FD-D8D6-480C-A367-7BAF46A0EE43}"/>
              </a:ext>
            </a:extLst>
          </p:cNvPr>
          <p:cNvCxnSpPr>
            <a:cxnSpLocks/>
          </p:cNvCxnSpPr>
          <p:nvPr/>
        </p:nvCxnSpPr>
        <p:spPr>
          <a:xfrm>
            <a:off x="2483185" y="3049943"/>
            <a:ext cx="2964919" cy="11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Fumetto 1 110">
            <a:extLst>
              <a:ext uri="{FF2B5EF4-FFF2-40B4-BE49-F238E27FC236}">
                <a16:creationId xmlns:a16="http://schemas.microsoft.com/office/drawing/2014/main" id="{3264D2F7-53DF-4E69-B9F4-7132588514CB}"/>
              </a:ext>
            </a:extLst>
          </p:cNvPr>
          <p:cNvSpPr/>
          <p:nvPr/>
        </p:nvSpPr>
        <p:spPr>
          <a:xfrm>
            <a:off x="4916630" y="2784935"/>
            <a:ext cx="733801" cy="317500"/>
          </a:xfrm>
          <a:prstGeom prst="wedgeRectCallout">
            <a:avLst>
              <a:gd name="adj1" fmla="val -39109"/>
              <a:gd name="adj2" fmla="val 8777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800" dirty="0"/>
              <a:t>FIS9</a:t>
            </a:r>
          </a:p>
        </p:txBody>
      </p:sp>
      <p:sp>
        <p:nvSpPr>
          <p:cNvPr id="122" name="Rettangolo 121">
            <a:extLst>
              <a:ext uri="{FF2B5EF4-FFF2-40B4-BE49-F238E27FC236}">
                <a16:creationId xmlns:a16="http://schemas.microsoft.com/office/drawing/2014/main" id="{2442CF91-BF5E-43D9-974A-2541B2F07374}"/>
              </a:ext>
            </a:extLst>
          </p:cNvPr>
          <p:cNvSpPr/>
          <p:nvPr/>
        </p:nvSpPr>
        <p:spPr>
          <a:xfrm>
            <a:off x="2930827" y="1175483"/>
            <a:ext cx="9941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9600" dirty="0"/>
              <a:t>X</a:t>
            </a:r>
            <a:endParaRPr lang="it-IT" sz="4000" dirty="0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8B30AED6-B686-4622-90E9-FF228D4D3F43}"/>
              </a:ext>
            </a:extLst>
          </p:cNvPr>
          <p:cNvGrpSpPr/>
          <p:nvPr/>
        </p:nvGrpSpPr>
        <p:grpSpPr>
          <a:xfrm rot="10800000">
            <a:off x="3492363" y="3081555"/>
            <a:ext cx="166720" cy="803019"/>
            <a:chOff x="3671825" y="3081930"/>
            <a:chExt cx="166720" cy="803019"/>
          </a:xfrm>
        </p:grpSpPr>
        <p:cxnSp>
          <p:nvCxnSpPr>
            <p:cNvPr id="4" name="Connettore diritto 3">
              <a:extLst>
                <a:ext uri="{FF2B5EF4-FFF2-40B4-BE49-F238E27FC236}">
                  <a16:creationId xmlns:a16="http://schemas.microsoft.com/office/drawing/2014/main" id="{9D3AC75F-45C0-4FBD-8A07-A3F380F8052D}"/>
                </a:ext>
              </a:extLst>
            </p:cNvPr>
            <p:cNvCxnSpPr/>
            <p:nvPr/>
          </p:nvCxnSpPr>
          <p:spPr>
            <a:xfrm>
              <a:off x="3672999" y="3176588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diritto 122">
              <a:extLst>
                <a:ext uri="{FF2B5EF4-FFF2-40B4-BE49-F238E27FC236}">
                  <a16:creationId xmlns:a16="http://schemas.microsoft.com/office/drawing/2014/main" id="{A3E7D052-633C-41A5-84E7-BF8BE3422EBD}"/>
                </a:ext>
              </a:extLst>
            </p:cNvPr>
            <p:cNvCxnSpPr/>
            <p:nvPr/>
          </p:nvCxnSpPr>
          <p:spPr>
            <a:xfrm>
              <a:off x="3671825" y="3257555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diritto 124">
              <a:extLst>
                <a:ext uri="{FF2B5EF4-FFF2-40B4-BE49-F238E27FC236}">
                  <a16:creationId xmlns:a16="http://schemas.microsoft.com/office/drawing/2014/main" id="{F9307A47-E541-42C6-ACC3-693A60C48299}"/>
                </a:ext>
              </a:extLst>
            </p:cNvPr>
            <p:cNvCxnSpPr/>
            <p:nvPr/>
          </p:nvCxnSpPr>
          <p:spPr>
            <a:xfrm>
              <a:off x="3671825" y="3345666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diritto 126">
              <a:extLst>
                <a:ext uri="{FF2B5EF4-FFF2-40B4-BE49-F238E27FC236}">
                  <a16:creationId xmlns:a16="http://schemas.microsoft.com/office/drawing/2014/main" id="{E8CD4D89-F486-4BDB-A94A-1B4538B4ED92}"/>
                </a:ext>
              </a:extLst>
            </p:cNvPr>
            <p:cNvCxnSpPr/>
            <p:nvPr/>
          </p:nvCxnSpPr>
          <p:spPr>
            <a:xfrm>
              <a:off x="3674209" y="3429688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diritto 127">
              <a:extLst>
                <a:ext uri="{FF2B5EF4-FFF2-40B4-BE49-F238E27FC236}">
                  <a16:creationId xmlns:a16="http://schemas.microsoft.com/office/drawing/2014/main" id="{0835033E-DB18-4970-829C-CC2DB9F18314}"/>
                </a:ext>
              </a:extLst>
            </p:cNvPr>
            <p:cNvCxnSpPr/>
            <p:nvPr/>
          </p:nvCxnSpPr>
          <p:spPr>
            <a:xfrm>
              <a:off x="3674208" y="3512406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diritto 128">
              <a:extLst>
                <a:ext uri="{FF2B5EF4-FFF2-40B4-BE49-F238E27FC236}">
                  <a16:creationId xmlns:a16="http://schemas.microsoft.com/office/drawing/2014/main" id="{6315D674-3FFE-42D6-9B87-6F6D63D46BEE}"/>
                </a:ext>
              </a:extLst>
            </p:cNvPr>
            <p:cNvCxnSpPr/>
            <p:nvPr/>
          </p:nvCxnSpPr>
          <p:spPr>
            <a:xfrm>
              <a:off x="3672969" y="359335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diritto 129">
              <a:extLst>
                <a:ext uri="{FF2B5EF4-FFF2-40B4-BE49-F238E27FC236}">
                  <a16:creationId xmlns:a16="http://schemas.microsoft.com/office/drawing/2014/main" id="{0BC2B3E3-3F32-4FFC-BFEC-E651998E084C}"/>
                </a:ext>
              </a:extLst>
            </p:cNvPr>
            <p:cNvCxnSpPr/>
            <p:nvPr/>
          </p:nvCxnSpPr>
          <p:spPr>
            <a:xfrm>
              <a:off x="3671826" y="367909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diritto 131">
              <a:extLst>
                <a:ext uri="{FF2B5EF4-FFF2-40B4-BE49-F238E27FC236}">
                  <a16:creationId xmlns:a16="http://schemas.microsoft.com/office/drawing/2014/main" id="{ED63091C-8101-4A66-BCDC-44FDC1EB7291}"/>
                </a:ext>
              </a:extLst>
            </p:cNvPr>
            <p:cNvCxnSpPr/>
            <p:nvPr/>
          </p:nvCxnSpPr>
          <p:spPr>
            <a:xfrm>
              <a:off x="3671825" y="3760042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diritto 133">
              <a:extLst>
                <a:ext uri="{FF2B5EF4-FFF2-40B4-BE49-F238E27FC236}">
                  <a16:creationId xmlns:a16="http://schemas.microsoft.com/office/drawing/2014/main" id="{8460363B-A7A6-4297-BBBB-8DE0466BCEE2}"/>
                </a:ext>
              </a:extLst>
            </p:cNvPr>
            <p:cNvCxnSpPr/>
            <p:nvPr/>
          </p:nvCxnSpPr>
          <p:spPr>
            <a:xfrm>
              <a:off x="3671826" y="3837420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ttangolo 70">
              <a:extLst>
                <a:ext uri="{FF2B5EF4-FFF2-40B4-BE49-F238E27FC236}">
                  <a16:creationId xmlns:a16="http://schemas.microsoft.com/office/drawing/2014/main" id="{4FA15408-9499-4567-94E8-3FD572EB79CB}"/>
                </a:ext>
              </a:extLst>
            </p:cNvPr>
            <p:cNvSpPr/>
            <p:nvPr/>
          </p:nvSpPr>
          <p:spPr>
            <a:xfrm rot="5400000">
              <a:off x="3353657" y="3401271"/>
              <a:ext cx="803019" cy="16433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8" name="Gruppo 157">
            <a:extLst>
              <a:ext uri="{FF2B5EF4-FFF2-40B4-BE49-F238E27FC236}">
                <a16:creationId xmlns:a16="http://schemas.microsoft.com/office/drawing/2014/main" id="{0494D159-678C-4496-AF15-93D9B5B6B359}"/>
              </a:ext>
            </a:extLst>
          </p:cNvPr>
          <p:cNvGrpSpPr/>
          <p:nvPr/>
        </p:nvGrpSpPr>
        <p:grpSpPr>
          <a:xfrm rot="10800000">
            <a:off x="4396726" y="3076593"/>
            <a:ext cx="177385" cy="803019"/>
            <a:chOff x="3671825" y="3081930"/>
            <a:chExt cx="177385" cy="803019"/>
          </a:xfrm>
        </p:grpSpPr>
        <p:cxnSp>
          <p:nvCxnSpPr>
            <p:cNvPr id="159" name="Connettore diritto 158">
              <a:extLst>
                <a:ext uri="{FF2B5EF4-FFF2-40B4-BE49-F238E27FC236}">
                  <a16:creationId xmlns:a16="http://schemas.microsoft.com/office/drawing/2014/main" id="{0CF7EE17-6E33-4423-ADC1-DDBC3008EE9A}"/>
                </a:ext>
              </a:extLst>
            </p:cNvPr>
            <p:cNvCxnSpPr/>
            <p:nvPr/>
          </p:nvCxnSpPr>
          <p:spPr>
            <a:xfrm>
              <a:off x="3672999" y="3176588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diritto 159">
              <a:extLst>
                <a:ext uri="{FF2B5EF4-FFF2-40B4-BE49-F238E27FC236}">
                  <a16:creationId xmlns:a16="http://schemas.microsoft.com/office/drawing/2014/main" id="{7D0260B8-BFA0-494E-BB9F-DBAB14E19D4E}"/>
                </a:ext>
              </a:extLst>
            </p:cNvPr>
            <p:cNvCxnSpPr/>
            <p:nvPr/>
          </p:nvCxnSpPr>
          <p:spPr>
            <a:xfrm>
              <a:off x="3671825" y="3257555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diritto 160">
              <a:extLst>
                <a:ext uri="{FF2B5EF4-FFF2-40B4-BE49-F238E27FC236}">
                  <a16:creationId xmlns:a16="http://schemas.microsoft.com/office/drawing/2014/main" id="{2BA10FE2-C9AC-442E-8721-E846EBA3EED1}"/>
                </a:ext>
              </a:extLst>
            </p:cNvPr>
            <p:cNvCxnSpPr/>
            <p:nvPr/>
          </p:nvCxnSpPr>
          <p:spPr>
            <a:xfrm>
              <a:off x="3671825" y="3345666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diritto 161">
              <a:extLst>
                <a:ext uri="{FF2B5EF4-FFF2-40B4-BE49-F238E27FC236}">
                  <a16:creationId xmlns:a16="http://schemas.microsoft.com/office/drawing/2014/main" id="{1F337C43-9630-4B1C-98AB-513155A91755}"/>
                </a:ext>
              </a:extLst>
            </p:cNvPr>
            <p:cNvCxnSpPr/>
            <p:nvPr/>
          </p:nvCxnSpPr>
          <p:spPr>
            <a:xfrm>
              <a:off x="3674209" y="3429688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diritto 162">
              <a:extLst>
                <a:ext uri="{FF2B5EF4-FFF2-40B4-BE49-F238E27FC236}">
                  <a16:creationId xmlns:a16="http://schemas.microsoft.com/office/drawing/2014/main" id="{5D7CDAD9-2FA4-47ED-9885-310CC00844DA}"/>
                </a:ext>
              </a:extLst>
            </p:cNvPr>
            <p:cNvCxnSpPr/>
            <p:nvPr/>
          </p:nvCxnSpPr>
          <p:spPr>
            <a:xfrm>
              <a:off x="3674208" y="3512406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diritto 163">
              <a:extLst>
                <a:ext uri="{FF2B5EF4-FFF2-40B4-BE49-F238E27FC236}">
                  <a16:creationId xmlns:a16="http://schemas.microsoft.com/office/drawing/2014/main" id="{5C210A02-857D-4D97-B79F-B2F844EF7104}"/>
                </a:ext>
              </a:extLst>
            </p:cNvPr>
            <p:cNvCxnSpPr/>
            <p:nvPr/>
          </p:nvCxnSpPr>
          <p:spPr>
            <a:xfrm>
              <a:off x="3684874" y="359335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diritto 164">
              <a:extLst>
                <a:ext uri="{FF2B5EF4-FFF2-40B4-BE49-F238E27FC236}">
                  <a16:creationId xmlns:a16="http://schemas.microsoft.com/office/drawing/2014/main" id="{09B5E44E-D986-40DD-B838-5BEE49415F72}"/>
                </a:ext>
              </a:extLst>
            </p:cNvPr>
            <p:cNvCxnSpPr/>
            <p:nvPr/>
          </p:nvCxnSpPr>
          <p:spPr>
            <a:xfrm>
              <a:off x="3674207" y="367909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diritto 165">
              <a:extLst>
                <a:ext uri="{FF2B5EF4-FFF2-40B4-BE49-F238E27FC236}">
                  <a16:creationId xmlns:a16="http://schemas.microsoft.com/office/drawing/2014/main" id="{1435D49C-EABA-4716-ACC7-4517DD9182C7}"/>
                </a:ext>
              </a:extLst>
            </p:cNvPr>
            <p:cNvCxnSpPr/>
            <p:nvPr/>
          </p:nvCxnSpPr>
          <p:spPr>
            <a:xfrm>
              <a:off x="3671825" y="3760042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diritto 166">
              <a:extLst>
                <a:ext uri="{FF2B5EF4-FFF2-40B4-BE49-F238E27FC236}">
                  <a16:creationId xmlns:a16="http://schemas.microsoft.com/office/drawing/2014/main" id="{4A7BE7CA-D7D9-4A3B-A836-2AEE49FF149F}"/>
                </a:ext>
              </a:extLst>
            </p:cNvPr>
            <p:cNvCxnSpPr/>
            <p:nvPr/>
          </p:nvCxnSpPr>
          <p:spPr>
            <a:xfrm>
              <a:off x="3674207" y="3837420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Rettangolo 167">
              <a:extLst>
                <a:ext uri="{FF2B5EF4-FFF2-40B4-BE49-F238E27FC236}">
                  <a16:creationId xmlns:a16="http://schemas.microsoft.com/office/drawing/2014/main" id="{7E96CF03-0150-4FE7-8060-0A546D396F51}"/>
                </a:ext>
              </a:extLst>
            </p:cNvPr>
            <p:cNvSpPr/>
            <p:nvPr/>
          </p:nvSpPr>
          <p:spPr>
            <a:xfrm rot="5400000">
              <a:off x="3353657" y="3401271"/>
              <a:ext cx="803019" cy="164337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AF6658A6-F496-4CFB-8E72-FE0B9942AF22}"/>
              </a:ext>
            </a:extLst>
          </p:cNvPr>
          <p:cNvGrpSpPr/>
          <p:nvPr/>
        </p:nvGrpSpPr>
        <p:grpSpPr>
          <a:xfrm>
            <a:off x="3732165" y="3081553"/>
            <a:ext cx="166719" cy="451707"/>
            <a:chOff x="3924673" y="3081928"/>
            <a:chExt cx="166719" cy="451707"/>
          </a:xfrm>
        </p:grpSpPr>
        <p:sp>
          <p:nvSpPr>
            <p:cNvPr id="156" name="Rettangolo 155">
              <a:extLst>
                <a:ext uri="{FF2B5EF4-FFF2-40B4-BE49-F238E27FC236}">
                  <a16:creationId xmlns:a16="http://schemas.microsoft.com/office/drawing/2014/main" id="{62763D7E-CDAC-45C2-B99F-49C08017FE0B}"/>
                </a:ext>
              </a:extLst>
            </p:cNvPr>
            <p:cNvSpPr/>
            <p:nvPr/>
          </p:nvSpPr>
          <p:spPr>
            <a:xfrm rot="16200000">
              <a:off x="3781361" y="3225613"/>
              <a:ext cx="451707" cy="16433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74" name="Connettore diritto 173">
              <a:extLst>
                <a:ext uri="{FF2B5EF4-FFF2-40B4-BE49-F238E27FC236}">
                  <a16:creationId xmlns:a16="http://schemas.microsoft.com/office/drawing/2014/main" id="{1D590C4F-A4EB-4CDE-8B6F-571D9EA5CD1D}"/>
                </a:ext>
              </a:extLst>
            </p:cNvPr>
            <p:cNvCxnSpPr/>
            <p:nvPr/>
          </p:nvCxnSpPr>
          <p:spPr>
            <a:xfrm rot="10800000">
              <a:off x="3924673" y="3456632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diritto 174">
              <a:extLst>
                <a:ext uri="{FF2B5EF4-FFF2-40B4-BE49-F238E27FC236}">
                  <a16:creationId xmlns:a16="http://schemas.microsoft.com/office/drawing/2014/main" id="{B9E5BF6D-6873-40E9-A167-BA54C5E14A5B}"/>
                </a:ext>
              </a:extLst>
            </p:cNvPr>
            <p:cNvCxnSpPr/>
            <p:nvPr/>
          </p:nvCxnSpPr>
          <p:spPr>
            <a:xfrm rot="10800000">
              <a:off x="3925912" y="337568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diritto 175">
              <a:extLst>
                <a:ext uri="{FF2B5EF4-FFF2-40B4-BE49-F238E27FC236}">
                  <a16:creationId xmlns:a16="http://schemas.microsoft.com/office/drawing/2014/main" id="{6F200E66-2E97-453B-A604-E82DA9E00729}"/>
                </a:ext>
              </a:extLst>
            </p:cNvPr>
            <p:cNvCxnSpPr/>
            <p:nvPr/>
          </p:nvCxnSpPr>
          <p:spPr>
            <a:xfrm rot="10800000">
              <a:off x="3927055" y="328994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diritto 176">
              <a:extLst>
                <a:ext uri="{FF2B5EF4-FFF2-40B4-BE49-F238E27FC236}">
                  <a16:creationId xmlns:a16="http://schemas.microsoft.com/office/drawing/2014/main" id="{DAE87B20-FD11-4A41-AE00-AC9A3ADA59BA}"/>
                </a:ext>
              </a:extLst>
            </p:cNvPr>
            <p:cNvCxnSpPr/>
            <p:nvPr/>
          </p:nvCxnSpPr>
          <p:spPr>
            <a:xfrm rot="10800000">
              <a:off x="3927056" y="3208996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diritto 177">
              <a:extLst>
                <a:ext uri="{FF2B5EF4-FFF2-40B4-BE49-F238E27FC236}">
                  <a16:creationId xmlns:a16="http://schemas.microsoft.com/office/drawing/2014/main" id="{5C24B6C3-FEAE-4F25-9097-275B6EAF7649}"/>
                </a:ext>
              </a:extLst>
            </p:cNvPr>
            <p:cNvCxnSpPr/>
            <p:nvPr/>
          </p:nvCxnSpPr>
          <p:spPr>
            <a:xfrm rot="10800000">
              <a:off x="3927055" y="3131618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9304C642-0E14-485B-95D4-45C7783995DB}"/>
              </a:ext>
            </a:extLst>
          </p:cNvPr>
          <p:cNvGrpSpPr/>
          <p:nvPr/>
        </p:nvGrpSpPr>
        <p:grpSpPr>
          <a:xfrm>
            <a:off x="4157409" y="3081552"/>
            <a:ext cx="166719" cy="451707"/>
            <a:chOff x="3924673" y="3081928"/>
            <a:chExt cx="166719" cy="451707"/>
          </a:xfrm>
        </p:grpSpPr>
        <p:sp>
          <p:nvSpPr>
            <p:cNvPr id="180" name="Rettangolo 179">
              <a:extLst>
                <a:ext uri="{FF2B5EF4-FFF2-40B4-BE49-F238E27FC236}">
                  <a16:creationId xmlns:a16="http://schemas.microsoft.com/office/drawing/2014/main" id="{FA18889D-7B9C-41E2-B491-C5BF8683A4B7}"/>
                </a:ext>
              </a:extLst>
            </p:cNvPr>
            <p:cNvSpPr/>
            <p:nvPr/>
          </p:nvSpPr>
          <p:spPr>
            <a:xfrm rot="16200000">
              <a:off x="3781361" y="3225613"/>
              <a:ext cx="451707" cy="16433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Connettore diritto 180">
              <a:extLst>
                <a:ext uri="{FF2B5EF4-FFF2-40B4-BE49-F238E27FC236}">
                  <a16:creationId xmlns:a16="http://schemas.microsoft.com/office/drawing/2014/main" id="{A6D9C052-66E9-4BC0-AA1C-8F1F478423A3}"/>
                </a:ext>
              </a:extLst>
            </p:cNvPr>
            <p:cNvCxnSpPr/>
            <p:nvPr/>
          </p:nvCxnSpPr>
          <p:spPr>
            <a:xfrm rot="10800000">
              <a:off x="3924673" y="3456632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diritto 181">
              <a:extLst>
                <a:ext uri="{FF2B5EF4-FFF2-40B4-BE49-F238E27FC236}">
                  <a16:creationId xmlns:a16="http://schemas.microsoft.com/office/drawing/2014/main" id="{064C8A78-8A1B-40B6-9B03-715A52544E96}"/>
                </a:ext>
              </a:extLst>
            </p:cNvPr>
            <p:cNvCxnSpPr/>
            <p:nvPr/>
          </p:nvCxnSpPr>
          <p:spPr>
            <a:xfrm rot="10800000">
              <a:off x="3925912" y="337568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diritto 182">
              <a:extLst>
                <a:ext uri="{FF2B5EF4-FFF2-40B4-BE49-F238E27FC236}">
                  <a16:creationId xmlns:a16="http://schemas.microsoft.com/office/drawing/2014/main" id="{E526BD21-AAE7-4EC4-83E0-512CFD9DBF35}"/>
                </a:ext>
              </a:extLst>
            </p:cNvPr>
            <p:cNvCxnSpPr/>
            <p:nvPr/>
          </p:nvCxnSpPr>
          <p:spPr>
            <a:xfrm rot="10800000">
              <a:off x="3927055" y="328994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diritto 183">
              <a:extLst>
                <a:ext uri="{FF2B5EF4-FFF2-40B4-BE49-F238E27FC236}">
                  <a16:creationId xmlns:a16="http://schemas.microsoft.com/office/drawing/2014/main" id="{37B16F7F-A6B7-4374-895F-384723BBA1AB}"/>
                </a:ext>
              </a:extLst>
            </p:cNvPr>
            <p:cNvCxnSpPr/>
            <p:nvPr/>
          </p:nvCxnSpPr>
          <p:spPr>
            <a:xfrm rot="10800000">
              <a:off x="3927056" y="3208996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diritto 184">
              <a:extLst>
                <a:ext uri="{FF2B5EF4-FFF2-40B4-BE49-F238E27FC236}">
                  <a16:creationId xmlns:a16="http://schemas.microsoft.com/office/drawing/2014/main" id="{B4E49F2D-17CB-4BA8-959A-0B22972F1554}"/>
                </a:ext>
              </a:extLst>
            </p:cNvPr>
            <p:cNvCxnSpPr/>
            <p:nvPr/>
          </p:nvCxnSpPr>
          <p:spPr>
            <a:xfrm rot="10800000">
              <a:off x="3927055" y="3131618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6" name="Rettangolo 185">
            <a:extLst>
              <a:ext uri="{FF2B5EF4-FFF2-40B4-BE49-F238E27FC236}">
                <a16:creationId xmlns:a16="http://schemas.microsoft.com/office/drawing/2014/main" id="{2830D008-4C34-4FBF-84F3-09DB59FD7716}"/>
              </a:ext>
            </a:extLst>
          </p:cNvPr>
          <p:cNvSpPr/>
          <p:nvPr/>
        </p:nvSpPr>
        <p:spPr>
          <a:xfrm>
            <a:off x="3295309" y="5817375"/>
            <a:ext cx="290309" cy="51126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F</a:t>
            </a:r>
          </a:p>
        </p:txBody>
      </p:sp>
      <p:sp>
        <p:nvSpPr>
          <p:cNvPr id="187" name="Rettangolo 186">
            <a:extLst>
              <a:ext uri="{FF2B5EF4-FFF2-40B4-BE49-F238E27FC236}">
                <a16:creationId xmlns:a16="http://schemas.microsoft.com/office/drawing/2014/main" id="{5ED521D3-FFA7-4888-ADB8-233220ABF3B7}"/>
              </a:ext>
            </a:extLst>
          </p:cNvPr>
          <p:cNvSpPr/>
          <p:nvPr/>
        </p:nvSpPr>
        <p:spPr>
          <a:xfrm>
            <a:off x="2982139" y="5817376"/>
            <a:ext cx="290309" cy="5112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F</a:t>
            </a:r>
          </a:p>
        </p:txBody>
      </p:sp>
      <p:sp>
        <p:nvSpPr>
          <p:cNvPr id="188" name="Rettangolo 187">
            <a:extLst>
              <a:ext uri="{FF2B5EF4-FFF2-40B4-BE49-F238E27FC236}">
                <a16:creationId xmlns:a16="http://schemas.microsoft.com/office/drawing/2014/main" id="{0D958FDA-260B-4BA6-A97E-BFBBF4AC3E59}"/>
              </a:ext>
            </a:extLst>
          </p:cNvPr>
          <p:cNvSpPr/>
          <p:nvPr/>
        </p:nvSpPr>
        <p:spPr>
          <a:xfrm>
            <a:off x="4758365" y="3942252"/>
            <a:ext cx="264012" cy="1089033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Banco da lavoro</a:t>
            </a:r>
          </a:p>
        </p:txBody>
      </p:sp>
      <p:grpSp>
        <p:nvGrpSpPr>
          <p:cNvPr id="189" name="Gruppo 188">
            <a:extLst>
              <a:ext uri="{FF2B5EF4-FFF2-40B4-BE49-F238E27FC236}">
                <a16:creationId xmlns:a16="http://schemas.microsoft.com/office/drawing/2014/main" id="{A90DBA86-26F2-4977-A0CF-43B558FAF58A}"/>
              </a:ext>
            </a:extLst>
          </p:cNvPr>
          <p:cNvGrpSpPr/>
          <p:nvPr/>
        </p:nvGrpSpPr>
        <p:grpSpPr>
          <a:xfrm rot="5400000">
            <a:off x="5170369" y="3799658"/>
            <a:ext cx="166719" cy="451707"/>
            <a:chOff x="3924673" y="3081928"/>
            <a:chExt cx="166719" cy="451707"/>
          </a:xfrm>
        </p:grpSpPr>
        <p:sp>
          <p:nvSpPr>
            <p:cNvPr id="190" name="Rettangolo 189">
              <a:extLst>
                <a:ext uri="{FF2B5EF4-FFF2-40B4-BE49-F238E27FC236}">
                  <a16:creationId xmlns:a16="http://schemas.microsoft.com/office/drawing/2014/main" id="{57694EDB-D24B-427D-810A-ED31C76DE6FC}"/>
                </a:ext>
              </a:extLst>
            </p:cNvPr>
            <p:cNvSpPr/>
            <p:nvPr/>
          </p:nvSpPr>
          <p:spPr>
            <a:xfrm rot="16200000">
              <a:off x="3781361" y="3225613"/>
              <a:ext cx="451707" cy="16433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Connettore diritto 190">
              <a:extLst>
                <a:ext uri="{FF2B5EF4-FFF2-40B4-BE49-F238E27FC236}">
                  <a16:creationId xmlns:a16="http://schemas.microsoft.com/office/drawing/2014/main" id="{A2E8809F-6362-4873-B6B1-4C3D2F7248F4}"/>
                </a:ext>
              </a:extLst>
            </p:cNvPr>
            <p:cNvCxnSpPr/>
            <p:nvPr/>
          </p:nvCxnSpPr>
          <p:spPr>
            <a:xfrm rot="10800000">
              <a:off x="3924673" y="3456632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diritto 191">
              <a:extLst>
                <a:ext uri="{FF2B5EF4-FFF2-40B4-BE49-F238E27FC236}">
                  <a16:creationId xmlns:a16="http://schemas.microsoft.com/office/drawing/2014/main" id="{F16B91C0-0AA9-403A-9076-88D332BAEFEE}"/>
                </a:ext>
              </a:extLst>
            </p:cNvPr>
            <p:cNvCxnSpPr/>
            <p:nvPr/>
          </p:nvCxnSpPr>
          <p:spPr>
            <a:xfrm rot="10800000">
              <a:off x="3925912" y="337568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diritto 192">
              <a:extLst>
                <a:ext uri="{FF2B5EF4-FFF2-40B4-BE49-F238E27FC236}">
                  <a16:creationId xmlns:a16="http://schemas.microsoft.com/office/drawing/2014/main" id="{BE48FCB9-3730-428B-A282-9ED371AFF7F0}"/>
                </a:ext>
              </a:extLst>
            </p:cNvPr>
            <p:cNvCxnSpPr/>
            <p:nvPr/>
          </p:nvCxnSpPr>
          <p:spPr>
            <a:xfrm rot="10800000">
              <a:off x="3927055" y="328994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diritto 193">
              <a:extLst>
                <a:ext uri="{FF2B5EF4-FFF2-40B4-BE49-F238E27FC236}">
                  <a16:creationId xmlns:a16="http://schemas.microsoft.com/office/drawing/2014/main" id="{91E1FB32-71B2-4335-8D95-8B7F355D7E03}"/>
                </a:ext>
              </a:extLst>
            </p:cNvPr>
            <p:cNvCxnSpPr/>
            <p:nvPr/>
          </p:nvCxnSpPr>
          <p:spPr>
            <a:xfrm rot="10800000">
              <a:off x="3927056" y="3208996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diritto 194">
              <a:extLst>
                <a:ext uri="{FF2B5EF4-FFF2-40B4-BE49-F238E27FC236}">
                  <a16:creationId xmlns:a16="http://schemas.microsoft.com/office/drawing/2014/main" id="{E8F21F2E-1420-44DC-83C0-00A5FE6849A0}"/>
                </a:ext>
              </a:extLst>
            </p:cNvPr>
            <p:cNvCxnSpPr/>
            <p:nvPr/>
          </p:nvCxnSpPr>
          <p:spPr>
            <a:xfrm rot="10800000">
              <a:off x="3927055" y="3131618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uppo 195">
            <a:extLst>
              <a:ext uri="{FF2B5EF4-FFF2-40B4-BE49-F238E27FC236}">
                <a16:creationId xmlns:a16="http://schemas.microsoft.com/office/drawing/2014/main" id="{62DA8D43-F19C-45D8-A2E0-EA1FCBE398BC}"/>
              </a:ext>
            </a:extLst>
          </p:cNvPr>
          <p:cNvGrpSpPr/>
          <p:nvPr/>
        </p:nvGrpSpPr>
        <p:grpSpPr>
          <a:xfrm rot="5400000">
            <a:off x="5171344" y="3985121"/>
            <a:ext cx="166719" cy="451707"/>
            <a:chOff x="3924673" y="3081928"/>
            <a:chExt cx="166719" cy="451707"/>
          </a:xfrm>
        </p:grpSpPr>
        <p:sp>
          <p:nvSpPr>
            <p:cNvPr id="197" name="Rettangolo 196">
              <a:extLst>
                <a:ext uri="{FF2B5EF4-FFF2-40B4-BE49-F238E27FC236}">
                  <a16:creationId xmlns:a16="http://schemas.microsoft.com/office/drawing/2014/main" id="{4E9313EC-A317-4DAD-AF5B-6917634E9885}"/>
                </a:ext>
              </a:extLst>
            </p:cNvPr>
            <p:cNvSpPr/>
            <p:nvPr/>
          </p:nvSpPr>
          <p:spPr>
            <a:xfrm rot="16200000">
              <a:off x="3781361" y="3225613"/>
              <a:ext cx="451707" cy="16433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198" name="Connettore diritto 197">
              <a:extLst>
                <a:ext uri="{FF2B5EF4-FFF2-40B4-BE49-F238E27FC236}">
                  <a16:creationId xmlns:a16="http://schemas.microsoft.com/office/drawing/2014/main" id="{B979E419-A853-4F61-BCE6-C89E97DA90E8}"/>
                </a:ext>
              </a:extLst>
            </p:cNvPr>
            <p:cNvCxnSpPr/>
            <p:nvPr/>
          </p:nvCxnSpPr>
          <p:spPr>
            <a:xfrm rot="10800000">
              <a:off x="3924673" y="3456632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diritto 198">
              <a:extLst>
                <a:ext uri="{FF2B5EF4-FFF2-40B4-BE49-F238E27FC236}">
                  <a16:creationId xmlns:a16="http://schemas.microsoft.com/office/drawing/2014/main" id="{A36C3227-F593-49C9-9061-CA527CBC1ED0}"/>
                </a:ext>
              </a:extLst>
            </p:cNvPr>
            <p:cNvCxnSpPr/>
            <p:nvPr/>
          </p:nvCxnSpPr>
          <p:spPr>
            <a:xfrm rot="10800000">
              <a:off x="3925912" y="337568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diritto 199">
              <a:extLst>
                <a:ext uri="{FF2B5EF4-FFF2-40B4-BE49-F238E27FC236}">
                  <a16:creationId xmlns:a16="http://schemas.microsoft.com/office/drawing/2014/main" id="{BC2362E7-72EA-4073-946C-F1DBEAD12313}"/>
                </a:ext>
              </a:extLst>
            </p:cNvPr>
            <p:cNvCxnSpPr/>
            <p:nvPr/>
          </p:nvCxnSpPr>
          <p:spPr>
            <a:xfrm rot="10800000">
              <a:off x="3927055" y="328994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diritto 200">
              <a:extLst>
                <a:ext uri="{FF2B5EF4-FFF2-40B4-BE49-F238E27FC236}">
                  <a16:creationId xmlns:a16="http://schemas.microsoft.com/office/drawing/2014/main" id="{6F70441A-0521-4D43-86F6-C3D9FA23949E}"/>
                </a:ext>
              </a:extLst>
            </p:cNvPr>
            <p:cNvCxnSpPr/>
            <p:nvPr/>
          </p:nvCxnSpPr>
          <p:spPr>
            <a:xfrm rot="10800000">
              <a:off x="3927056" y="3208996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diritto 201">
              <a:extLst>
                <a:ext uri="{FF2B5EF4-FFF2-40B4-BE49-F238E27FC236}">
                  <a16:creationId xmlns:a16="http://schemas.microsoft.com/office/drawing/2014/main" id="{7EEEE108-29DE-4261-95D3-2F2A2AC486C9}"/>
                </a:ext>
              </a:extLst>
            </p:cNvPr>
            <p:cNvCxnSpPr/>
            <p:nvPr/>
          </p:nvCxnSpPr>
          <p:spPr>
            <a:xfrm rot="10800000">
              <a:off x="3927055" y="3131618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Gruppo 202">
            <a:extLst>
              <a:ext uri="{FF2B5EF4-FFF2-40B4-BE49-F238E27FC236}">
                <a16:creationId xmlns:a16="http://schemas.microsoft.com/office/drawing/2014/main" id="{21B7D354-854E-4484-AD3B-738FB962145A}"/>
              </a:ext>
            </a:extLst>
          </p:cNvPr>
          <p:cNvGrpSpPr/>
          <p:nvPr/>
        </p:nvGrpSpPr>
        <p:grpSpPr>
          <a:xfrm rot="5400000">
            <a:off x="5170369" y="4173337"/>
            <a:ext cx="166719" cy="451707"/>
            <a:chOff x="3924673" y="3081928"/>
            <a:chExt cx="166719" cy="451707"/>
          </a:xfrm>
        </p:grpSpPr>
        <p:sp>
          <p:nvSpPr>
            <p:cNvPr id="204" name="Rettangolo 203">
              <a:extLst>
                <a:ext uri="{FF2B5EF4-FFF2-40B4-BE49-F238E27FC236}">
                  <a16:creationId xmlns:a16="http://schemas.microsoft.com/office/drawing/2014/main" id="{DDD6B215-5AF2-4DB1-A44A-2BDBAC97457A}"/>
                </a:ext>
              </a:extLst>
            </p:cNvPr>
            <p:cNvSpPr/>
            <p:nvPr/>
          </p:nvSpPr>
          <p:spPr>
            <a:xfrm rot="16200000">
              <a:off x="3781361" y="3225613"/>
              <a:ext cx="451707" cy="16433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05" name="Connettore diritto 204">
              <a:extLst>
                <a:ext uri="{FF2B5EF4-FFF2-40B4-BE49-F238E27FC236}">
                  <a16:creationId xmlns:a16="http://schemas.microsoft.com/office/drawing/2014/main" id="{12C52DC3-DF1A-4904-B525-743E51C90C69}"/>
                </a:ext>
              </a:extLst>
            </p:cNvPr>
            <p:cNvCxnSpPr/>
            <p:nvPr/>
          </p:nvCxnSpPr>
          <p:spPr>
            <a:xfrm rot="10800000">
              <a:off x="3924673" y="3456632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diritto 205">
              <a:extLst>
                <a:ext uri="{FF2B5EF4-FFF2-40B4-BE49-F238E27FC236}">
                  <a16:creationId xmlns:a16="http://schemas.microsoft.com/office/drawing/2014/main" id="{F659E9DB-6BC0-4E7C-9264-B9F2FA952AB0}"/>
                </a:ext>
              </a:extLst>
            </p:cNvPr>
            <p:cNvCxnSpPr/>
            <p:nvPr/>
          </p:nvCxnSpPr>
          <p:spPr>
            <a:xfrm rot="10800000">
              <a:off x="3925912" y="337568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diritto 206">
              <a:extLst>
                <a:ext uri="{FF2B5EF4-FFF2-40B4-BE49-F238E27FC236}">
                  <a16:creationId xmlns:a16="http://schemas.microsoft.com/office/drawing/2014/main" id="{3A6BA0DE-28AF-474D-A188-C82577A8C04A}"/>
                </a:ext>
              </a:extLst>
            </p:cNvPr>
            <p:cNvCxnSpPr/>
            <p:nvPr/>
          </p:nvCxnSpPr>
          <p:spPr>
            <a:xfrm rot="10800000">
              <a:off x="3927055" y="328994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diritto 207">
              <a:extLst>
                <a:ext uri="{FF2B5EF4-FFF2-40B4-BE49-F238E27FC236}">
                  <a16:creationId xmlns:a16="http://schemas.microsoft.com/office/drawing/2014/main" id="{DA461090-5FE4-492D-8A6B-8BCF4D1C685B}"/>
                </a:ext>
              </a:extLst>
            </p:cNvPr>
            <p:cNvCxnSpPr/>
            <p:nvPr/>
          </p:nvCxnSpPr>
          <p:spPr>
            <a:xfrm rot="10800000">
              <a:off x="3927056" y="3208996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diritto 208">
              <a:extLst>
                <a:ext uri="{FF2B5EF4-FFF2-40B4-BE49-F238E27FC236}">
                  <a16:creationId xmlns:a16="http://schemas.microsoft.com/office/drawing/2014/main" id="{22C38C51-C3B6-480D-8B33-2B490DCAECD8}"/>
                </a:ext>
              </a:extLst>
            </p:cNvPr>
            <p:cNvCxnSpPr/>
            <p:nvPr/>
          </p:nvCxnSpPr>
          <p:spPr>
            <a:xfrm rot="10800000">
              <a:off x="3927055" y="3131618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Gruppo 209">
            <a:extLst>
              <a:ext uri="{FF2B5EF4-FFF2-40B4-BE49-F238E27FC236}">
                <a16:creationId xmlns:a16="http://schemas.microsoft.com/office/drawing/2014/main" id="{CA58FD94-165E-4B5A-8D1E-A54395B72AF1}"/>
              </a:ext>
            </a:extLst>
          </p:cNvPr>
          <p:cNvGrpSpPr/>
          <p:nvPr/>
        </p:nvGrpSpPr>
        <p:grpSpPr>
          <a:xfrm rot="5400000">
            <a:off x="5171344" y="4363563"/>
            <a:ext cx="166719" cy="451707"/>
            <a:chOff x="3924673" y="3081928"/>
            <a:chExt cx="166719" cy="451707"/>
          </a:xfrm>
        </p:grpSpPr>
        <p:sp>
          <p:nvSpPr>
            <p:cNvPr id="211" name="Rettangolo 210">
              <a:extLst>
                <a:ext uri="{FF2B5EF4-FFF2-40B4-BE49-F238E27FC236}">
                  <a16:creationId xmlns:a16="http://schemas.microsoft.com/office/drawing/2014/main" id="{EBCE6D5D-C554-4301-B794-960783CD9517}"/>
                </a:ext>
              </a:extLst>
            </p:cNvPr>
            <p:cNvSpPr/>
            <p:nvPr/>
          </p:nvSpPr>
          <p:spPr>
            <a:xfrm rot="16200000">
              <a:off x="3781361" y="3225613"/>
              <a:ext cx="451707" cy="16433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12" name="Connettore diritto 211">
              <a:extLst>
                <a:ext uri="{FF2B5EF4-FFF2-40B4-BE49-F238E27FC236}">
                  <a16:creationId xmlns:a16="http://schemas.microsoft.com/office/drawing/2014/main" id="{675398A3-E469-4C60-8412-CE2166375D51}"/>
                </a:ext>
              </a:extLst>
            </p:cNvPr>
            <p:cNvCxnSpPr/>
            <p:nvPr/>
          </p:nvCxnSpPr>
          <p:spPr>
            <a:xfrm rot="10800000">
              <a:off x="3924673" y="3456632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diritto 212">
              <a:extLst>
                <a:ext uri="{FF2B5EF4-FFF2-40B4-BE49-F238E27FC236}">
                  <a16:creationId xmlns:a16="http://schemas.microsoft.com/office/drawing/2014/main" id="{C02CCD21-29E8-4149-87B5-017DC9926437}"/>
                </a:ext>
              </a:extLst>
            </p:cNvPr>
            <p:cNvCxnSpPr/>
            <p:nvPr/>
          </p:nvCxnSpPr>
          <p:spPr>
            <a:xfrm rot="10800000">
              <a:off x="3925912" y="337568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diritto 213">
              <a:extLst>
                <a:ext uri="{FF2B5EF4-FFF2-40B4-BE49-F238E27FC236}">
                  <a16:creationId xmlns:a16="http://schemas.microsoft.com/office/drawing/2014/main" id="{44E5FCB7-1A5E-41EB-9CCE-2FF1260EBDF5}"/>
                </a:ext>
              </a:extLst>
            </p:cNvPr>
            <p:cNvCxnSpPr/>
            <p:nvPr/>
          </p:nvCxnSpPr>
          <p:spPr>
            <a:xfrm rot="10800000">
              <a:off x="3927055" y="328994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diritto 214">
              <a:extLst>
                <a:ext uri="{FF2B5EF4-FFF2-40B4-BE49-F238E27FC236}">
                  <a16:creationId xmlns:a16="http://schemas.microsoft.com/office/drawing/2014/main" id="{028521AF-136C-4BB9-AD4F-F2EB77E97EA5}"/>
                </a:ext>
              </a:extLst>
            </p:cNvPr>
            <p:cNvCxnSpPr/>
            <p:nvPr/>
          </p:nvCxnSpPr>
          <p:spPr>
            <a:xfrm rot="10800000">
              <a:off x="3927056" y="3208996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diritto 215">
              <a:extLst>
                <a:ext uri="{FF2B5EF4-FFF2-40B4-BE49-F238E27FC236}">
                  <a16:creationId xmlns:a16="http://schemas.microsoft.com/office/drawing/2014/main" id="{EFD0C9F4-6729-4456-8833-BD492E93F41A}"/>
                </a:ext>
              </a:extLst>
            </p:cNvPr>
            <p:cNvCxnSpPr/>
            <p:nvPr/>
          </p:nvCxnSpPr>
          <p:spPr>
            <a:xfrm rot="10800000">
              <a:off x="3927055" y="3131618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7" name="Gruppo 216">
            <a:extLst>
              <a:ext uri="{FF2B5EF4-FFF2-40B4-BE49-F238E27FC236}">
                <a16:creationId xmlns:a16="http://schemas.microsoft.com/office/drawing/2014/main" id="{79CF7769-3FBC-470A-8CAF-89D9153743D0}"/>
              </a:ext>
            </a:extLst>
          </p:cNvPr>
          <p:cNvGrpSpPr/>
          <p:nvPr/>
        </p:nvGrpSpPr>
        <p:grpSpPr>
          <a:xfrm rot="5400000">
            <a:off x="5171344" y="4537942"/>
            <a:ext cx="166719" cy="451707"/>
            <a:chOff x="3924673" y="3081928"/>
            <a:chExt cx="166719" cy="451707"/>
          </a:xfrm>
        </p:grpSpPr>
        <p:sp>
          <p:nvSpPr>
            <p:cNvPr id="218" name="Rettangolo 217">
              <a:extLst>
                <a:ext uri="{FF2B5EF4-FFF2-40B4-BE49-F238E27FC236}">
                  <a16:creationId xmlns:a16="http://schemas.microsoft.com/office/drawing/2014/main" id="{44517323-805E-4DB6-8326-130133D77E43}"/>
                </a:ext>
              </a:extLst>
            </p:cNvPr>
            <p:cNvSpPr/>
            <p:nvPr/>
          </p:nvSpPr>
          <p:spPr>
            <a:xfrm rot="16200000">
              <a:off x="3781361" y="3225613"/>
              <a:ext cx="451707" cy="16433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19" name="Connettore diritto 218">
              <a:extLst>
                <a:ext uri="{FF2B5EF4-FFF2-40B4-BE49-F238E27FC236}">
                  <a16:creationId xmlns:a16="http://schemas.microsoft.com/office/drawing/2014/main" id="{91AA2DED-392C-4791-A795-582BC5D507A9}"/>
                </a:ext>
              </a:extLst>
            </p:cNvPr>
            <p:cNvCxnSpPr/>
            <p:nvPr/>
          </p:nvCxnSpPr>
          <p:spPr>
            <a:xfrm rot="10800000">
              <a:off x="3924673" y="3456632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diritto 219">
              <a:extLst>
                <a:ext uri="{FF2B5EF4-FFF2-40B4-BE49-F238E27FC236}">
                  <a16:creationId xmlns:a16="http://schemas.microsoft.com/office/drawing/2014/main" id="{55136739-6765-4DDF-AB3A-5F9E2358692C}"/>
                </a:ext>
              </a:extLst>
            </p:cNvPr>
            <p:cNvCxnSpPr/>
            <p:nvPr/>
          </p:nvCxnSpPr>
          <p:spPr>
            <a:xfrm rot="10800000">
              <a:off x="3925912" y="337568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diritto 220">
              <a:extLst>
                <a:ext uri="{FF2B5EF4-FFF2-40B4-BE49-F238E27FC236}">
                  <a16:creationId xmlns:a16="http://schemas.microsoft.com/office/drawing/2014/main" id="{E28FE4AD-AD44-41FC-BC2C-97EBBEB1A5AC}"/>
                </a:ext>
              </a:extLst>
            </p:cNvPr>
            <p:cNvCxnSpPr/>
            <p:nvPr/>
          </p:nvCxnSpPr>
          <p:spPr>
            <a:xfrm rot="10800000">
              <a:off x="3927055" y="328994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diritto 221">
              <a:extLst>
                <a:ext uri="{FF2B5EF4-FFF2-40B4-BE49-F238E27FC236}">
                  <a16:creationId xmlns:a16="http://schemas.microsoft.com/office/drawing/2014/main" id="{F92BCB56-8651-4783-8325-D7EB09B07BDD}"/>
                </a:ext>
              </a:extLst>
            </p:cNvPr>
            <p:cNvCxnSpPr/>
            <p:nvPr/>
          </p:nvCxnSpPr>
          <p:spPr>
            <a:xfrm rot="10800000">
              <a:off x="3927056" y="3208996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diritto 222">
              <a:extLst>
                <a:ext uri="{FF2B5EF4-FFF2-40B4-BE49-F238E27FC236}">
                  <a16:creationId xmlns:a16="http://schemas.microsoft.com/office/drawing/2014/main" id="{DA7DF60B-CB34-4013-B0B8-0664AF5ED845}"/>
                </a:ext>
              </a:extLst>
            </p:cNvPr>
            <p:cNvCxnSpPr/>
            <p:nvPr/>
          </p:nvCxnSpPr>
          <p:spPr>
            <a:xfrm rot="10800000">
              <a:off x="3927055" y="3131618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4" name="Gruppo 223">
            <a:extLst>
              <a:ext uri="{FF2B5EF4-FFF2-40B4-BE49-F238E27FC236}">
                <a16:creationId xmlns:a16="http://schemas.microsoft.com/office/drawing/2014/main" id="{A07E626C-CD18-4D25-920E-D2627BB62E22}"/>
              </a:ext>
            </a:extLst>
          </p:cNvPr>
          <p:cNvGrpSpPr/>
          <p:nvPr/>
        </p:nvGrpSpPr>
        <p:grpSpPr>
          <a:xfrm rot="5400000">
            <a:off x="5171344" y="4724085"/>
            <a:ext cx="166719" cy="451707"/>
            <a:chOff x="3924673" y="3081928"/>
            <a:chExt cx="166719" cy="451707"/>
          </a:xfrm>
        </p:grpSpPr>
        <p:sp>
          <p:nvSpPr>
            <p:cNvPr id="225" name="Rettangolo 224">
              <a:extLst>
                <a:ext uri="{FF2B5EF4-FFF2-40B4-BE49-F238E27FC236}">
                  <a16:creationId xmlns:a16="http://schemas.microsoft.com/office/drawing/2014/main" id="{6DA0F115-4242-4E89-AB2C-C0496E1FDA22}"/>
                </a:ext>
              </a:extLst>
            </p:cNvPr>
            <p:cNvSpPr/>
            <p:nvPr/>
          </p:nvSpPr>
          <p:spPr>
            <a:xfrm rot="16200000">
              <a:off x="3781361" y="3225613"/>
              <a:ext cx="451707" cy="16433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26" name="Connettore diritto 225">
              <a:extLst>
                <a:ext uri="{FF2B5EF4-FFF2-40B4-BE49-F238E27FC236}">
                  <a16:creationId xmlns:a16="http://schemas.microsoft.com/office/drawing/2014/main" id="{BF4A7A7B-4B45-4A15-89D6-1DF638AA01AA}"/>
                </a:ext>
              </a:extLst>
            </p:cNvPr>
            <p:cNvCxnSpPr/>
            <p:nvPr/>
          </p:nvCxnSpPr>
          <p:spPr>
            <a:xfrm rot="10800000">
              <a:off x="3924673" y="3456632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diritto 226">
              <a:extLst>
                <a:ext uri="{FF2B5EF4-FFF2-40B4-BE49-F238E27FC236}">
                  <a16:creationId xmlns:a16="http://schemas.microsoft.com/office/drawing/2014/main" id="{FE7C2ADE-2DA3-4C7A-B3E7-1E23E6FDD86D}"/>
                </a:ext>
              </a:extLst>
            </p:cNvPr>
            <p:cNvCxnSpPr/>
            <p:nvPr/>
          </p:nvCxnSpPr>
          <p:spPr>
            <a:xfrm rot="10800000">
              <a:off x="3925912" y="337568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diritto 227">
              <a:extLst>
                <a:ext uri="{FF2B5EF4-FFF2-40B4-BE49-F238E27FC236}">
                  <a16:creationId xmlns:a16="http://schemas.microsoft.com/office/drawing/2014/main" id="{31C619CA-CA0C-4A56-AEB5-7943C1ABF0FE}"/>
                </a:ext>
              </a:extLst>
            </p:cNvPr>
            <p:cNvCxnSpPr/>
            <p:nvPr/>
          </p:nvCxnSpPr>
          <p:spPr>
            <a:xfrm rot="10800000">
              <a:off x="3927055" y="328994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diritto 228">
              <a:extLst>
                <a:ext uri="{FF2B5EF4-FFF2-40B4-BE49-F238E27FC236}">
                  <a16:creationId xmlns:a16="http://schemas.microsoft.com/office/drawing/2014/main" id="{26B0A9BF-0E27-45F9-9512-28A72C1B4D59}"/>
                </a:ext>
              </a:extLst>
            </p:cNvPr>
            <p:cNvCxnSpPr/>
            <p:nvPr/>
          </p:nvCxnSpPr>
          <p:spPr>
            <a:xfrm rot="10800000">
              <a:off x="3927056" y="3208996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diritto 229">
              <a:extLst>
                <a:ext uri="{FF2B5EF4-FFF2-40B4-BE49-F238E27FC236}">
                  <a16:creationId xmlns:a16="http://schemas.microsoft.com/office/drawing/2014/main" id="{23F94067-6627-4EA3-9EDF-01757D1B805B}"/>
                </a:ext>
              </a:extLst>
            </p:cNvPr>
            <p:cNvCxnSpPr/>
            <p:nvPr/>
          </p:nvCxnSpPr>
          <p:spPr>
            <a:xfrm rot="10800000">
              <a:off x="3927055" y="3131618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216C4B18-1C70-4910-AADA-E3E656CDF313}"/>
              </a:ext>
            </a:extLst>
          </p:cNvPr>
          <p:cNvGrpSpPr>
            <a:grpSpLocks noChangeAspect="1"/>
          </p:cNvGrpSpPr>
          <p:nvPr/>
        </p:nvGrpSpPr>
        <p:grpSpPr>
          <a:xfrm>
            <a:off x="4613697" y="5682460"/>
            <a:ext cx="398036" cy="550683"/>
            <a:chOff x="4700986" y="5683143"/>
            <a:chExt cx="468419" cy="648058"/>
          </a:xfrm>
        </p:grpSpPr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8B6809A1-814F-49CC-B872-9E43D9E83686}"/>
                </a:ext>
              </a:extLst>
            </p:cNvPr>
            <p:cNvSpPr/>
            <p:nvPr/>
          </p:nvSpPr>
          <p:spPr>
            <a:xfrm>
              <a:off x="4700986" y="5687391"/>
              <a:ext cx="180000" cy="180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2" name="Ovale 231">
              <a:extLst>
                <a:ext uri="{FF2B5EF4-FFF2-40B4-BE49-F238E27FC236}">
                  <a16:creationId xmlns:a16="http://schemas.microsoft.com/office/drawing/2014/main" id="{76BC70BD-9026-4E19-8339-6437EEAEA782}"/>
                </a:ext>
              </a:extLst>
            </p:cNvPr>
            <p:cNvSpPr/>
            <p:nvPr/>
          </p:nvSpPr>
          <p:spPr>
            <a:xfrm>
              <a:off x="4989405" y="5683143"/>
              <a:ext cx="180000" cy="180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8" name="Ovale 237">
              <a:extLst>
                <a:ext uri="{FF2B5EF4-FFF2-40B4-BE49-F238E27FC236}">
                  <a16:creationId xmlns:a16="http://schemas.microsoft.com/office/drawing/2014/main" id="{A3089E2B-E1E2-4F44-8FFC-F15A74ADA818}"/>
                </a:ext>
              </a:extLst>
            </p:cNvPr>
            <p:cNvSpPr/>
            <p:nvPr/>
          </p:nvSpPr>
          <p:spPr>
            <a:xfrm>
              <a:off x="4700986" y="6151201"/>
              <a:ext cx="180000" cy="180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9" name="Ovale 238">
              <a:extLst>
                <a:ext uri="{FF2B5EF4-FFF2-40B4-BE49-F238E27FC236}">
                  <a16:creationId xmlns:a16="http://schemas.microsoft.com/office/drawing/2014/main" id="{0D38C835-BF99-4569-AB7F-265702AAFC66}"/>
                </a:ext>
              </a:extLst>
            </p:cNvPr>
            <p:cNvSpPr/>
            <p:nvPr/>
          </p:nvSpPr>
          <p:spPr>
            <a:xfrm>
              <a:off x="4989405" y="6146953"/>
              <a:ext cx="180000" cy="180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31" name="Rettangolo 230">
              <a:extLst>
                <a:ext uri="{FF2B5EF4-FFF2-40B4-BE49-F238E27FC236}">
                  <a16:creationId xmlns:a16="http://schemas.microsoft.com/office/drawing/2014/main" id="{84D8303F-D2A2-491F-BA09-BB2163057829}"/>
                </a:ext>
              </a:extLst>
            </p:cNvPr>
            <p:cNvSpPr/>
            <p:nvPr/>
          </p:nvSpPr>
          <p:spPr>
            <a:xfrm rot="10800000">
              <a:off x="4769027" y="5744822"/>
              <a:ext cx="329991" cy="51064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ED8B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it-IT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6" name="Gruppo 245">
            <a:extLst>
              <a:ext uri="{FF2B5EF4-FFF2-40B4-BE49-F238E27FC236}">
                <a16:creationId xmlns:a16="http://schemas.microsoft.com/office/drawing/2014/main" id="{642F5783-9033-4939-BEF4-16013BAE235E}"/>
              </a:ext>
            </a:extLst>
          </p:cNvPr>
          <p:cNvGrpSpPr>
            <a:grpSpLocks noChangeAspect="1"/>
          </p:cNvGrpSpPr>
          <p:nvPr/>
        </p:nvGrpSpPr>
        <p:grpSpPr>
          <a:xfrm>
            <a:off x="4624593" y="6282535"/>
            <a:ext cx="398036" cy="550683"/>
            <a:chOff x="4700986" y="5683143"/>
            <a:chExt cx="468419" cy="648058"/>
          </a:xfrm>
        </p:grpSpPr>
        <p:sp>
          <p:nvSpPr>
            <p:cNvPr id="247" name="Ovale 246">
              <a:extLst>
                <a:ext uri="{FF2B5EF4-FFF2-40B4-BE49-F238E27FC236}">
                  <a16:creationId xmlns:a16="http://schemas.microsoft.com/office/drawing/2014/main" id="{F1BE8A2E-041A-4D4C-BE8C-DA89220FF3E3}"/>
                </a:ext>
              </a:extLst>
            </p:cNvPr>
            <p:cNvSpPr/>
            <p:nvPr/>
          </p:nvSpPr>
          <p:spPr>
            <a:xfrm>
              <a:off x="4700986" y="5687391"/>
              <a:ext cx="180000" cy="180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8" name="Ovale 247">
              <a:extLst>
                <a:ext uri="{FF2B5EF4-FFF2-40B4-BE49-F238E27FC236}">
                  <a16:creationId xmlns:a16="http://schemas.microsoft.com/office/drawing/2014/main" id="{1BFF3F8D-9400-45E2-93CE-AE7292317AB3}"/>
                </a:ext>
              </a:extLst>
            </p:cNvPr>
            <p:cNvSpPr/>
            <p:nvPr/>
          </p:nvSpPr>
          <p:spPr>
            <a:xfrm>
              <a:off x="4989405" y="5683143"/>
              <a:ext cx="180000" cy="180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49" name="Ovale 248">
              <a:extLst>
                <a:ext uri="{FF2B5EF4-FFF2-40B4-BE49-F238E27FC236}">
                  <a16:creationId xmlns:a16="http://schemas.microsoft.com/office/drawing/2014/main" id="{6DCFA7FD-9CC7-462B-8B61-35B7FFC21E9E}"/>
                </a:ext>
              </a:extLst>
            </p:cNvPr>
            <p:cNvSpPr/>
            <p:nvPr/>
          </p:nvSpPr>
          <p:spPr>
            <a:xfrm>
              <a:off x="4700986" y="6151201"/>
              <a:ext cx="180000" cy="180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0" name="Ovale 249">
              <a:extLst>
                <a:ext uri="{FF2B5EF4-FFF2-40B4-BE49-F238E27FC236}">
                  <a16:creationId xmlns:a16="http://schemas.microsoft.com/office/drawing/2014/main" id="{7888AA67-9867-4F15-BEA2-A36A4707B472}"/>
                </a:ext>
              </a:extLst>
            </p:cNvPr>
            <p:cNvSpPr/>
            <p:nvPr/>
          </p:nvSpPr>
          <p:spPr>
            <a:xfrm>
              <a:off x="4989405" y="6146953"/>
              <a:ext cx="180000" cy="180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51" name="Rettangolo 250">
              <a:extLst>
                <a:ext uri="{FF2B5EF4-FFF2-40B4-BE49-F238E27FC236}">
                  <a16:creationId xmlns:a16="http://schemas.microsoft.com/office/drawing/2014/main" id="{957C21C2-09D3-45B7-97AF-4D8F486FED41}"/>
                </a:ext>
              </a:extLst>
            </p:cNvPr>
            <p:cNvSpPr/>
            <p:nvPr/>
          </p:nvSpPr>
          <p:spPr>
            <a:xfrm rot="10800000">
              <a:off x="4769027" y="5744822"/>
              <a:ext cx="329991" cy="51064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ED8B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it-IT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64" name="Gruppo 263">
            <a:extLst>
              <a:ext uri="{FF2B5EF4-FFF2-40B4-BE49-F238E27FC236}">
                <a16:creationId xmlns:a16="http://schemas.microsoft.com/office/drawing/2014/main" id="{776F4CC4-7951-40CE-B5F8-C2CA8C8DBDCA}"/>
              </a:ext>
            </a:extLst>
          </p:cNvPr>
          <p:cNvGrpSpPr>
            <a:grpSpLocks noChangeAspect="1"/>
          </p:cNvGrpSpPr>
          <p:nvPr/>
        </p:nvGrpSpPr>
        <p:grpSpPr>
          <a:xfrm>
            <a:off x="5038449" y="5673246"/>
            <a:ext cx="398036" cy="550683"/>
            <a:chOff x="4700986" y="5683143"/>
            <a:chExt cx="468419" cy="648058"/>
          </a:xfrm>
        </p:grpSpPr>
        <p:sp>
          <p:nvSpPr>
            <p:cNvPr id="265" name="Ovale 264">
              <a:extLst>
                <a:ext uri="{FF2B5EF4-FFF2-40B4-BE49-F238E27FC236}">
                  <a16:creationId xmlns:a16="http://schemas.microsoft.com/office/drawing/2014/main" id="{776D7972-4FA6-4799-B431-0A6219845AD1}"/>
                </a:ext>
              </a:extLst>
            </p:cNvPr>
            <p:cNvSpPr/>
            <p:nvPr/>
          </p:nvSpPr>
          <p:spPr>
            <a:xfrm>
              <a:off x="4700986" y="5687391"/>
              <a:ext cx="180000" cy="180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6" name="Ovale 265">
              <a:extLst>
                <a:ext uri="{FF2B5EF4-FFF2-40B4-BE49-F238E27FC236}">
                  <a16:creationId xmlns:a16="http://schemas.microsoft.com/office/drawing/2014/main" id="{83BE9DC6-F26C-46A1-8AD9-DBAE07A57537}"/>
                </a:ext>
              </a:extLst>
            </p:cNvPr>
            <p:cNvSpPr/>
            <p:nvPr/>
          </p:nvSpPr>
          <p:spPr>
            <a:xfrm>
              <a:off x="4989405" y="5683143"/>
              <a:ext cx="180000" cy="180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7" name="Ovale 266">
              <a:extLst>
                <a:ext uri="{FF2B5EF4-FFF2-40B4-BE49-F238E27FC236}">
                  <a16:creationId xmlns:a16="http://schemas.microsoft.com/office/drawing/2014/main" id="{1B0CEBB1-508A-4805-B48D-F8C03618FBC7}"/>
                </a:ext>
              </a:extLst>
            </p:cNvPr>
            <p:cNvSpPr/>
            <p:nvPr/>
          </p:nvSpPr>
          <p:spPr>
            <a:xfrm>
              <a:off x="4700986" y="6151201"/>
              <a:ext cx="180000" cy="180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8" name="Ovale 267">
              <a:extLst>
                <a:ext uri="{FF2B5EF4-FFF2-40B4-BE49-F238E27FC236}">
                  <a16:creationId xmlns:a16="http://schemas.microsoft.com/office/drawing/2014/main" id="{FDF6B534-ED1B-4B7A-B007-9CF34D8D4991}"/>
                </a:ext>
              </a:extLst>
            </p:cNvPr>
            <p:cNvSpPr/>
            <p:nvPr/>
          </p:nvSpPr>
          <p:spPr>
            <a:xfrm>
              <a:off x="4989405" y="6146953"/>
              <a:ext cx="180000" cy="180000"/>
            </a:xfrm>
            <a:prstGeom prst="ellipse">
              <a:avLst/>
            </a:prstGeom>
            <a:noFill/>
            <a:ln>
              <a:solidFill>
                <a:srgbClr val="FFC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69" name="Rettangolo 268">
              <a:extLst>
                <a:ext uri="{FF2B5EF4-FFF2-40B4-BE49-F238E27FC236}">
                  <a16:creationId xmlns:a16="http://schemas.microsoft.com/office/drawing/2014/main" id="{48E88F0C-43CD-4581-859A-729F31815886}"/>
                </a:ext>
              </a:extLst>
            </p:cNvPr>
            <p:cNvSpPr/>
            <p:nvPr/>
          </p:nvSpPr>
          <p:spPr>
            <a:xfrm rot="10800000">
              <a:off x="4769027" y="5744822"/>
              <a:ext cx="329991" cy="51064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ED8B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it-IT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0" name="Gruppo 269">
            <a:extLst>
              <a:ext uri="{FF2B5EF4-FFF2-40B4-BE49-F238E27FC236}">
                <a16:creationId xmlns:a16="http://schemas.microsoft.com/office/drawing/2014/main" id="{1EA8EEA7-BFBB-4C67-8C8D-11F4086E009F}"/>
              </a:ext>
            </a:extLst>
          </p:cNvPr>
          <p:cNvGrpSpPr/>
          <p:nvPr/>
        </p:nvGrpSpPr>
        <p:grpSpPr>
          <a:xfrm rot="10800000">
            <a:off x="3626769" y="6425647"/>
            <a:ext cx="166719" cy="451707"/>
            <a:chOff x="3924673" y="3081928"/>
            <a:chExt cx="166719" cy="451707"/>
          </a:xfrm>
        </p:grpSpPr>
        <p:sp>
          <p:nvSpPr>
            <p:cNvPr id="271" name="Rettangolo 270">
              <a:extLst>
                <a:ext uri="{FF2B5EF4-FFF2-40B4-BE49-F238E27FC236}">
                  <a16:creationId xmlns:a16="http://schemas.microsoft.com/office/drawing/2014/main" id="{366035F7-C02E-4A15-88C9-1D3EF270E5BD}"/>
                </a:ext>
              </a:extLst>
            </p:cNvPr>
            <p:cNvSpPr/>
            <p:nvPr/>
          </p:nvSpPr>
          <p:spPr>
            <a:xfrm rot="16200000">
              <a:off x="3781361" y="3225613"/>
              <a:ext cx="451707" cy="16433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72" name="Connettore diritto 271">
              <a:extLst>
                <a:ext uri="{FF2B5EF4-FFF2-40B4-BE49-F238E27FC236}">
                  <a16:creationId xmlns:a16="http://schemas.microsoft.com/office/drawing/2014/main" id="{8E5663CB-888A-40F9-88B3-1D46916B0279}"/>
                </a:ext>
              </a:extLst>
            </p:cNvPr>
            <p:cNvCxnSpPr/>
            <p:nvPr/>
          </p:nvCxnSpPr>
          <p:spPr>
            <a:xfrm rot="10800000">
              <a:off x="3924673" y="3456632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diritto 272">
              <a:extLst>
                <a:ext uri="{FF2B5EF4-FFF2-40B4-BE49-F238E27FC236}">
                  <a16:creationId xmlns:a16="http://schemas.microsoft.com/office/drawing/2014/main" id="{4775617D-DABD-42D7-BD4A-8A3E84AD7345}"/>
                </a:ext>
              </a:extLst>
            </p:cNvPr>
            <p:cNvCxnSpPr/>
            <p:nvPr/>
          </p:nvCxnSpPr>
          <p:spPr>
            <a:xfrm rot="10800000">
              <a:off x="3925912" y="337568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diritto 273">
              <a:extLst>
                <a:ext uri="{FF2B5EF4-FFF2-40B4-BE49-F238E27FC236}">
                  <a16:creationId xmlns:a16="http://schemas.microsoft.com/office/drawing/2014/main" id="{276A913A-9994-440D-886A-A9FF3FE470F5}"/>
                </a:ext>
              </a:extLst>
            </p:cNvPr>
            <p:cNvCxnSpPr/>
            <p:nvPr/>
          </p:nvCxnSpPr>
          <p:spPr>
            <a:xfrm rot="10800000">
              <a:off x="3927055" y="328994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diritto 274">
              <a:extLst>
                <a:ext uri="{FF2B5EF4-FFF2-40B4-BE49-F238E27FC236}">
                  <a16:creationId xmlns:a16="http://schemas.microsoft.com/office/drawing/2014/main" id="{A9A92754-4FC9-4AA0-92AD-96D8DEBE4D9A}"/>
                </a:ext>
              </a:extLst>
            </p:cNvPr>
            <p:cNvCxnSpPr/>
            <p:nvPr/>
          </p:nvCxnSpPr>
          <p:spPr>
            <a:xfrm rot="10800000">
              <a:off x="3927056" y="3208996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diritto 275">
              <a:extLst>
                <a:ext uri="{FF2B5EF4-FFF2-40B4-BE49-F238E27FC236}">
                  <a16:creationId xmlns:a16="http://schemas.microsoft.com/office/drawing/2014/main" id="{B0A560D2-80AA-4F80-8BAF-4BA24578A5EF}"/>
                </a:ext>
              </a:extLst>
            </p:cNvPr>
            <p:cNvCxnSpPr/>
            <p:nvPr/>
          </p:nvCxnSpPr>
          <p:spPr>
            <a:xfrm rot="10800000">
              <a:off x="3927055" y="3131618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7" name="Gruppo 276">
            <a:extLst>
              <a:ext uri="{FF2B5EF4-FFF2-40B4-BE49-F238E27FC236}">
                <a16:creationId xmlns:a16="http://schemas.microsoft.com/office/drawing/2014/main" id="{8B086D1B-B6A5-4741-A453-F5644718DD15}"/>
              </a:ext>
            </a:extLst>
          </p:cNvPr>
          <p:cNvGrpSpPr/>
          <p:nvPr/>
        </p:nvGrpSpPr>
        <p:grpSpPr>
          <a:xfrm rot="10800000">
            <a:off x="3806543" y="6427211"/>
            <a:ext cx="166719" cy="451707"/>
            <a:chOff x="3924673" y="3081928"/>
            <a:chExt cx="166719" cy="451707"/>
          </a:xfrm>
        </p:grpSpPr>
        <p:sp>
          <p:nvSpPr>
            <p:cNvPr id="278" name="Rettangolo 277">
              <a:extLst>
                <a:ext uri="{FF2B5EF4-FFF2-40B4-BE49-F238E27FC236}">
                  <a16:creationId xmlns:a16="http://schemas.microsoft.com/office/drawing/2014/main" id="{BFE299FB-B060-4A40-AEBA-2942F5ACF692}"/>
                </a:ext>
              </a:extLst>
            </p:cNvPr>
            <p:cNvSpPr/>
            <p:nvPr/>
          </p:nvSpPr>
          <p:spPr>
            <a:xfrm rot="16200000">
              <a:off x="3781361" y="3225613"/>
              <a:ext cx="451707" cy="16433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79" name="Connettore diritto 278">
              <a:extLst>
                <a:ext uri="{FF2B5EF4-FFF2-40B4-BE49-F238E27FC236}">
                  <a16:creationId xmlns:a16="http://schemas.microsoft.com/office/drawing/2014/main" id="{D9BC8DB9-308B-48A9-B707-62D1D5CAF929}"/>
                </a:ext>
              </a:extLst>
            </p:cNvPr>
            <p:cNvCxnSpPr/>
            <p:nvPr/>
          </p:nvCxnSpPr>
          <p:spPr>
            <a:xfrm rot="10800000">
              <a:off x="3924673" y="3456632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diritto 279">
              <a:extLst>
                <a:ext uri="{FF2B5EF4-FFF2-40B4-BE49-F238E27FC236}">
                  <a16:creationId xmlns:a16="http://schemas.microsoft.com/office/drawing/2014/main" id="{91ACEFF2-365C-4AE8-B9C1-E7248B2F7FF8}"/>
                </a:ext>
              </a:extLst>
            </p:cNvPr>
            <p:cNvCxnSpPr/>
            <p:nvPr/>
          </p:nvCxnSpPr>
          <p:spPr>
            <a:xfrm rot="10800000">
              <a:off x="3925912" y="337568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diritto 280">
              <a:extLst>
                <a:ext uri="{FF2B5EF4-FFF2-40B4-BE49-F238E27FC236}">
                  <a16:creationId xmlns:a16="http://schemas.microsoft.com/office/drawing/2014/main" id="{C817146A-8762-4468-9447-DD706FE7D426}"/>
                </a:ext>
              </a:extLst>
            </p:cNvPr>
            <p:cNvCxnSpPr/>
            <p:nvPr/>
          </p:nvCxnSpPr>
          <p:spPr>
            <a:xfrm rot="10800000">
              <a:off x="3927055" y="328994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diritto 281">
              <a:extLst>
                <a:ext uri="{FF2B5EF4-FFF2-40B4-BE49-F238E27FC236}">
                  <a16:creationId xmlns:a16="http://schemas.microsoft.com/office/drawing/2014/main" id="{12FE964F-720C-465E-9B04-BC3BFE4FA338}"/>
                </a:ext>
              </a:extLst>
            </p:cNvPr>
            <p:cNvCxnSpPr/>
            <p:nvPr/>
          </p:nvCxnSpPr>
          <p:spPr>
            <a:xfrm rot="10800000">
              <a:off x="3927056" y="3208996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diritto 282">
              <a:extLst>
                <a:ext uri="{FF2B5EF4-FFF2-40B4-BE49-F238E27FC236}">
                  <a16:creationId xmlns:a16="http://schemas.microsoft.com/office/drawing/2014/main" id="{CB9E4359-265F-493A-99D1-F7C232AB85D3}"/>
                </a:ext>
              </a:extLst>
            </p:cNvPr>
            <p:cNvCxnSpPr/>
            <p:nvPr/>
          </p:nvCxnSpPr>
          <p:spPr>
            <a:xfrm rot="10800000">
              <a:off x="3927055" y="3131618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4" name="Gruppo 283">
            <a:extLst>
              <a:ext uri="{FF2B5EF4-FFF2-40B4-BE49-F238E27FC236}">
                <a16:creationId xmlns:a16="http://schemas.microsoft.com/office/drawing/2014/main" id="{2FB54E74-4659-4252-9AF7-56884CFFAA7F}"/>
              </a:ext>
            </a:extLst>
          </p:cNvPr>
          <p:cNvGrpSpPr/>
          <p:nvPr/>
        </p:nvGrpSpPr>
        <p:grpSpPr>
          <a:xfrm rot="10800000">
            <a:off x="4182331" y="6429646"/>
            <a:ext cx="166719" cy="451707"/>
            <a:chOff x="3924673" y="3081928"/>
            <a:chExt cx="166719" cy="451707"/>
          </a:xfrm>
        </p:grpSpPr>
        <p:sp>
          <p:nvSpPr>
            <p:cNvPr id="285" name="Rettangolo 284">
              <a:extLst>
                <a:ext uri="{FF2B5EF4-FFF2-40B4-BE49-F238E27FC236}">
                  <a16:creationId xmlns:a16="http://schemas.microsoft.com/office/drawing/2014/main" id="{94F84F84-2213-4392-A219-A5F35A19DCEA}"/>
                </a:ext>
              </a:extLst>
            </p:cNvPr>
            <p:cNvSpPr/>
            <p:nvPr/>
          </p:nvSpPr>
          <p:spPr>
            <a:xfrm rot="16200000">
              <a:off x="3781361" y="3225613"/>
              <a:ext cx="451707" cy="16433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86" name="Connettore diritto 285">
              <a:extLst>
                <a:ext uri="{FF2B5EF4-FFF2-40B4-BE49-F238E27FC236}">
                  <a16:creationId xmlns:a16="http://schemas.microsoft.com/office/drawing/2014/main" id="{A38D02FD-1C23-4CFF-80CE-03FE4CFEEF77}"/>
                </a:ext>
              </a:extLst>
            </p:cNvPr>
            <p:cNvCxnSpPr/>
            <p:nvPr/>
          </p:nvCxnSpPr>
          <p:spPr>
            <a:xfrm rot="10800000">
              <a:off x="3924673" y="3456632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diritto 286">
              <a:extLst>
                <a:ext uri="{FF2B5EF4-FFF2-40B4-BE49-F238E27FC236}">
                  <a16:creationId xmlns:a16="http://schemas.microsoft.com/office/drawing/2014/main" id="{EAB44E65-5959-4C2E-841E-C2EFD5155D9C}"/>
                </a:ext>
              </a:extLst>
            </p:cNvPr>
            <p:cNvCxnSpPr/>
            <p:nvPr/>
          </p:nvCxnSpPr>
          <p:spPr>
            <a:xfrm rot="10800000">
              <a:off x="3925912" y="337568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diritto 287">
              <a:extLst>
                <a:ext uri="{FF2B5EF4-FFF2-40B4-BE49-F238E27FC236}">
                  <a16:creationId xmlns:a16="http://schemas.microsoft.com/office/drawing/2014/main" id="{57250AF9-EF77-4A45-B111-28CCA4C95072}"/>
                </a:ext>
              </a:extLst>
            </p:cNvPr>
            <p:cNvCxnSpPr/>
            <p:nvPr/>
          </p:nvCxnSpPr>
          <p:spPr>
            <a:xfrm rot="10800000">
              <a:off x="3927055" y="328994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diritto 288">
              <a:extLst>
                <a:ext uri="{FF2B5EF4-FFF2-40B4-BE49-F238E27FC236}">
                  <a16:creationId xmlns:a16="http://schemas.microsoft.com/office/drawing/2014/main" id="{FF791D31-A3E5-4FB6-B4AE-481CBCA5D1C4}"/>
                </a:ext>
              </a:extLst>
            </p:cNvPr>
            <p:cNvCxnSpPr/>
            <p:nvPr/>
          </p:nvCxnSpPr>
          <p:spPr>
            <a:xfrm rot="10800000">
              <a:off x="3927056" y="3208996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onnettore diritto 289">
              <a:extLst>
                <a:ext uri="{FF2B5EF4-FFF2-40B4-BE49-F238E27FC236}">
                  <a16:creationId xmlns:a16="http://schemas.microsoft.com/office/drawing/2014/main" id="{1B8E3710-9A98-41E3-B022-C861B428F9D5}"/>
                </a:ext>
              </a:extLst>
            </p:cNvPr>
            <p:cNvCxnSpPr/>
            <p:nvPr/>
          </p:nvCxnSpPr>
          <p:spPr>
            <a:xfrm rot="10800000">
              <a:off x="3927055" y="3131618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1" name="Gruppo 290">
            <a:extLst>
              <a:ext uri="{FF2B5EF4-FFF2-40B4-BE49-F238E27FC236}">
                <a16:creationId xmlns:a16="http://schemas.microsoft.com/office/drawing/2014/main" id="{41491489-02ED-43CA-9ED7-6D03F537CCC1}"/>
              </a:ext>
            </a:extLst>
          </p:cNvPr>
          <p:cNvGrpSpPr/>
          <p:nvPr/>
        </p:nvGrpSpPr>
        <p:grpSpPr>
          <a:xfrm rot="10800000">
            <a:off x="4362254" y="6430884"/>
            <a:ext cx="166719" cy="451707"/>
            <a:chOff x="3924673" y="3081928"/>
            <a:chExt cx="166719" cy="451707"/>
          </a:xfrm>
        </p:grpSpPr>
        <p:sp>
          <p:nvSpPr>
            <p:cNvPr id="292" name="Rettangolo 291">
              <a:extLst>
                <a:ext uri="{FF2B5EF4-FFF2-40B4-BE49-F238E27FC236}">
                  <a16:creationId xmlns:a16="http://schemas.microsoft.com/office/drawing/2014/main" id="{6CBBC3E4-94F3-4977-AB94-27340422FF4C}"/>
                </a:ext>
              </a:extLst>
            </p:cNvPr>
            <p:cNvSpPr/>
            <p:nvPr/>
          </p:nvSpPr>
          <p:spPr>
            <a:xfrm rot="16200000">
              <a:off x="3781361" y="3225613"/>
              <a:ext cx="451707" cy="16433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293" name="Connettore diritto 292">
              <a:extLst>
                <a:ext uri="{FF2B5EF4-FFF2-40B4-BE49-F238E27FC236}">
                  <a16:creationId xmlns:a16="http://schemas.microsoft.com/office/drawing/2014/main" id="{3F7E9419-FF7B-4504-ABDC-FCC4342B243E}"/>
                </a:ext>
              </a:extLst>
            </p:cNvPr>
            <p:cNvCxnSpPr/>
            <p:nvPr/>
          </p:nvCxnSpPr>
          <p:spPr>
            <a:xfrm rot="10800000">
              <a:off x="3924673" y="3456632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Connettore diritto 293">
              <a:extLst>
                <a:ext uri="{FF2B5EF4-FFF2-40B4-BE49-F238E27FC236}">
                  <a16:creationId xmlns:a16="http://schemas.microsoft.com/office/drawing/2014/main" id="{E6A55682-E899-417B-8B40-D469613BF559}"/>
                </a:ext>
              </a:extLst>
            </p:cNvPr>
            <p:cNvCxnSpPr/>
            <p:nvPr/>
          </p:nvCxnSpPr>
          <p:spPr>
            <a:xfrm rot="10800000">
              <a:off x="3925912" y="337568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Connettore diritto 294">
              <a:extLst>
                <a:ext uri="{FF2B5EF4-FFF2-40B4-BE49-F238E27FC236}">
                  <a16:creationId xmlns:a16="http://schemas.microsoft.com/office/drawing/2014/main" id="{AF9FA99A-C3BB-4672-BE3B-F8E5C2B040B0}"/>
                </a:ext>
              </a:extLst>
            </p:cNvPr>
            <p:cNvCxnSpPr/>
            <p:nvPr/>
          </p:nvCxnSpPr>
          <p:spPr>
            <a:xfrm rot="10800000">
              <a:off x="3927055" y="3289944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ttore diritto 295">
              <a:extLst>
                <a:ext uri="{FF2B5EF4-FFF2-40B4-BE49-F238E27FC236}">
                  <a16:creationId xmlns:a16="http://schemas.microsoft.com/office/drawing/2014/main" id="{4FAC70D8-887F-4F59-95AF-339EAD317E28}"/>
                </a:ext>
              </a:extLst>
            </p:cNvPr>
            <p:cNvCxnSpPr/>
            <p:nvPr/>
          </p:nvCxnSpPr>
          <p:spPr>
            <a:xfrm rot="10800000">
              <a:off x="3927056" y="3208996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Connettore diritto 296">
              <a:extLst>
                <a:ext uri="{FF2B5EF4-FFF2-40B4-BE49-F238E27FC236}">
                  <a16:creationId xmlns:a16="http://schemas.microsoft.com/office/drawing/2014/main" id="{B9D975CC-98BC-442B-90C0-EB2B1C596F02}"/>
                </a:ext>
              </a:extLst>
            </p:cNvPr>
            <p:cNvCxnSpPr/>
            <p:nvPr/>
          </p:nvCxnSpPr>
          <p:spPr>
            <a:xfrm rot="10800000">
              <a:off x="3927055" y="3131618"/>
              <a:ext cx="164336" cy="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8" name="Rettangolo 297">
            <a:extLst>
              <a:ext uri="{FF2B5EF4-FFF2-40B4-BE49-F238E27FC236}">
                <a16:creationId xmlns:a16="http://schemas.microsoft.com/office/drawing/2014/main" id="{1296373C-8AF8-405B-9057-091641C17814}"/>
              </a:ext>
            </a:extLst>
          </p:cNvPr>
          <p:cNvSpPr/>
          <p:nvPr/>
        </p:nvSpPr>
        <p:spPr>
          <a:xfrm>
            <a:off x="3291015" y="6355730"/>
            <a:ext cx="290309" cy="51126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F</a:t>
            </a:r>
          </a:p>
        </p:txBody>
      </p:sp>
      <p:sp>
        <p:nvSpPr>
          <p:cNvPr id="67" name="Fumetto 1 1">
            <a:extLst>
              <a:ext uri="{FF2B5EF4-FFF2-40B4-BE49-F238E27FC236}">
                <a16:creationId xmlns:a16="http://schemas.microsoft.com/office/drawing/2014/main" id="{17BA069B-7F02-4BF2-B65C-93142C0DF9F9}"/>
              </a:ext>
            </a:extLst>
          </p:cNvPr>
          <p:cNvSpPr/>
          <p:nvPr/>
        </p:nvSpPr>
        <p:spPr>
          <a:xfrm>
            <a:off x="5252362" y="1281231"/>
            <a:ext cx="863330" cy="317500"/>
          </a:xfrm>
          <a:prstGeom prst="wedgeRectCallout">
            <a:avLst>
              <a:gd name="adj1" fmla="val -31581"/>
              <a:gd name="adj2" fmla="val 8177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800" dirty="0"/>
              <a:t>F306</a:t>
            </a:r>
          </a:p>
        </p:txBody>
      </p:sp>
      <p:sp>
        <p:nvSpPr>
          <p:cNvPr id="68" name="Fumetto 1 109">
            <a:extLst>
              <a:ext uri="{FF2B5EF4-FFF2-40B4-BE49-F238E27FC236}">
                <a16:creationId xmlns:a16="http://schemas.microsoft.com/office/drawing/2014/main" id="{280C1B06-9FBC-436E-A3D3-7E96AF5B991D}"/>
              </a:ext>
            </a:extLst>
          </p:cNvPr>
          <p:cNvSpPr/>
          <p:nvPr/>
        </p:nvSpPr>
        <p:spPr>
          <a:xfrm>
            <a:off x="2212784" y="1316558"/>
            <a:ext cx="710967" cy="317500"/>
          </a:xfrm>
          <a:prstGeom prst="wedgeRectCallout">
            <a:avLst>
              <a:gd name="adj1" fmla="val -8052"/>
              <a:gd name="adj2" fmla="val 9457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800" dirty="0"/>
              <a:t>F301</a:t>
            </a:r>
          </a:p>
        </p:txBody>
      </p:sp>
      <p:sp>
        <p:nvSpPr>
          <p:cNvPr id="299" name="Triangolo isoscele 298">
            <a:extLst>
              <a:ext uri="{FF2B5EF4-FFF2-40B4-BE49-F238E27FC236}">
                <a16:creationId xmlns:a16="http://schemas.microsoft.com/office/drawing/2014/main" id="{6DCF4612-F9AD-420F-B7BE-6877CC929458}"/>
              </a:ext>
            </a:extLst>
          </p:cNvPr>
          <p:cNvSpPr>
            <a:spLocks noChangeAspect="1"/>
          </p:cNvSpPr>
          <p:nvPr/>
        </p:nvSpPr>
        <p:spPr>
          <a:xfrm>
            <a:off x="6323746" y="1878000"/>
            <a:ext cx="1894803" cy="1490188"/>
          </a:xfrm>
          <a:prstGeom prst="triangle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>
                <a:solidFill>
                  <a:schemeClr val="tx1"/>
                </a:solidFill>
                <a:latin typeface="Source Sans Pro" panose="020B0503030403020204" pitchFamily="34" charset="0"/>
              </a:rPr>
              <a:t>Mag.MP</a:t>
            </a:r>
            <a:r>
              <a:rPr lang="it-IT" sz="2400" dirty="0">
                <a:latin typeface="Source Sans Pro" panose="020B0503030403020204" pitchFamily="34" charset="0"/>
              </a:rPr>
              <a:t>.</a:t>
            </a:r>
          </a:p>
        </p:txBody>
      </p:sp>
      <p:grpSp>
        <p:nvGrpSpPr>
          <p:cNvPr id="300" name="Gruppo 299">
            <a:extLst>
              <a:ext uri="{FF2B5EF4-FFF2-40B4-BE49-F238E27FC236}">
                <a16:creationId xmlns:a16="http://schemas.microsoft.com/office/drawing/2014/main" id="{99C94713-483E-4283-9376-90C19C1E7D0F}"/>
              </a:ext>
            </a:extLst>
          </p:cNvPr>
          <p:cNvGrpSpPr>
            <a:grpSpLocks noChangeAspect="1"/>
          </p:cNvGrpSpPr>
          <p:nvPr/>
        </p:nvGrpSpPr>
        <p:grpSpPr>
          <a:xfrm>
            <a:off x="4357700" y="3981566"/>
            <a:ext cx="308748" cy="427153"/>
            <a:chOff x="4700986" y="5683143"/>
            <a:chExt cx="468419" cy="648058"/>
          </a:xfrm>
        </p:grpSpPr>
        <p:sp>
          <p:nvSpPr>
            <p:cNvPr id="301" name="Ovale 300">
              <a:extLst>
                <a:ext uri="{FF2B5EF4-FFF2-40B4-BE49-F238E27FC236}">
                  <a16:creationId xmlns:a16="http://schemas.microsoft.com/office/drawing/2014/main" id="{EAD3B6FF-CA9A-4A8F-8207-FD1E6E802058}"/>
                </a:ext>
              </a:extLst>
            </p:cNvPr>
            <p:cNvSpPr/>
            <p:nvPr/>
          </p:nvSpPr>
          <p:spPr>
            <a:xfrm>
              <a:off x="4700986" y="5687391"/>
              <a:ext cx="180000" cy="180000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2" name="Ovale 301">
              <a:extLst>
                <a:ext uri="{FF2B5EF4-FFF2-40B4-BE49-F238E27FC236}">
                  <a16:creationId xmlns:a16="http://schemas.microsoft.com/office/drawing/2014/main" id="{54A054A2-A272-4133-BE6F-E0655FC86B4B}"/>
                </a:ext>
              </a:extLst>
            </p:cNvPr>
            <p:cNvSpPr/>
            <p:nvPr/>
          </p:nvSpPr>
          <p:spPr>
            <a:xfrm>
              <a:off x="4989405" y="5683143"/>
              <a:ext cx="180000" cy="180000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3" name="Ovale 302">
              <a:extLst>
                <a:ext uri="{FF2B5EF4-FFF2-40B4-BE49-F238E27FC236}">
                  <a16:creationId xmlns:a16="http://schemas.microsoft.com/office/drawing/2014/main" id="{5C2013BF-0042-4B5D-AB5E-0FC1CFE8F241}"/>
                </a:ext>
              </a:extLst>
            </p:cNvPr>
            <p:cNvSpPr/>
            <p:nvPr/>
          </p:nvSpPr>
          <p:spPr>
            <a:xfrm>
              <a:off x="4700986" y="6151201"/>
              <a:ext cx="180000" cy="180000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4" name="Ovale 303">
              <a:extLst>
                <a:ext uri="{FF2B5EF4-FFF2-40B4-BE49-F238E27FC236}">
                  <a16:creationId xmlns:a16="http://schemas.microsoft.com/office/drawing/2014/main" id="{21EFFE70-0D52-4485-ACBC-0E9F67971E77}"/>
                </a:ext>
              </a:extLst>
            </p:cNvPr>
            <p:cNvSpPr/>
            <p:nvPr/>
          </p:nvSpPr>
          <p:spPr>
            <a:xfrm>
              <a:off x="4989405" y="6146953"/>
              <a:ext cx="180000" cy="180000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5" name="Rettangolo 304">
              <a:extLst>
                <a:ext uri="{FF2B5EF4-FFF2-40B4-BE49-F238E27FC236}">
                  <a16:creationId xmlns:a16="http://schemas.microsoft.com/office/drawing/2014/main" id="{BFA7F34E-9615-4E1E-AE6E-D7C1B869AD10}"/>
                </a:ext>
              </a:extLst>
            </p:cNvPr>
            <p:cNvSpPr/>
            <p:nvPr/>
          </p:nvSpPr>
          <p:spPr>
            <a:xfrm rot="10800000">
              <a:off x="4769027" y="5744822"/>
              <a:ext cx="329991" cy="51064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it-IT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2" name="Gruppo 311">
            <a:extLst>
              <a:ext uri="{FF2B5EF4-FFF2-40B4-BE49-F238E27FC236}">
                <a16:creationId xmlns:a16="http://schemas.microsoft.com/office/drawing/2014/main" id="{AA620FB9-4CBF-406F-97AE-8CF7C8AB22BC}"/>
              </a:ext>
            </a:extLst>
          </p:cNvPr>
          <p:cNvGrpSpPr>
            <a:grpSpLocks noChangeAspect="1"/>
          </p:cNvGrpSpPr>
          <p:nvPr/>
        </p:nvGrpSpPr>
        <p:grpSpPr>
          <a:xfrm>
            <a:off x="4256101" y="5509964"/>
            <a:ext cx="308748" cy="427153"/>
            <a:chOff x="4700986" y="5683143"/>
            <a:chExt cx="468419" cy="648058"/>
          </a:xfrm>
        </p:grpSpPr>
        <p:sp>
          <p:nvSpPr>
            <p:cNvPr id="313" name="Ovale 312">
              <a:extLst>
                <a:ext uri="{FF2B5EF4-FFF2-40B4-BE49-F238E27FC236}">
                  <a16:creationId xmlns:a16="http://schemas.microsoft.com/office/drawing/2014/main" id="{73DAF861-CCA1-4523-BC9B-7729911438FE}"/>
                </a:ext>
              </a:extLst>
            </p:cNvPr>
            <p:cNvSpPr/>
            <p:nvPr/>
          </p:nvSpPr>
          <p:spPr>
            <a:xfrm>
              <a:off x="4700986" y="5687391"/>
              <a:ext cx="180000" cy="180000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4" name="Ovale 313">
              <a:extLst>
                <a:ext uri="{FF2B5EF4-FFF2-40B4-BE49-F238E27FC236}">
                  <a16:creationId xmlns:a16="http://schemas.microsoft.com/office/drawing/2014/main" id="{4BE92856-AE70-4B81-8573-AEE0E1E59F79}"/>
                </a:ext>
              </a:extLst>
            </p:cNvPr>
            <p:cNvSpPr/>
            <p:nvPr/>
          </p:nvSpPr>
          <p:spPr>
            <a:xfrm>
              <a:off x="4989405" y="5683143"/>
              <a:ext cx="180000" cy="180000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5" name="Ovale 314">
              <a:extLst>
                <a:ext uri="{FF2B5EF4-FFF2-40B4-BE49-F238E27FC236}">
                  <a16:creationId xmlns:a16="http://schemas.microsoft.com/office/drawing/2014/main" id="{90C9914D-9AC9-4AEF-B8E5-D67A94280B2F}"/>
                </a:ext>
              </a:extLst>
            </p:cNvPr>
            <p:cNvSpPr/>
            <p:nvPr/>
          </p:nvSpPr>
          <p:spPr>
            <a:xfrm>
              <a:off x="4700986" y="6151201"/>
              <a:ext cx="180000" cy="180000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6" name="Ovale 315">
              <a:extLst>
                <a:ext uri="{FF2B5EF4-FFF2-40B4-BE49-F238E27FC236}">
                  <a16:creationId xmlns:a16="http://schemas.microsoft.com/office/drawing/2014/main" id="{9C2B707B-58A0-4638-9F3D-7E8753976C33}"/>
                </a:ext>
              </a:extLst>
            </p:cNvPr>
            <p:cNvSpPr/>
            <p:nvPr/>
          </p:nvSpPr>
          <p:spPr>
            <a:xfrm>
              <a:off x="4989405" y="6146953"/>
              <a:ext cx="180000" cy="180000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17" name="Rettangolo 316">
              <a:extLst>
                <a:ext uri="{FF2B5EF4-FFF2-40B4-BE49-F238E27FC236}">
                  <a16:creationId xmlns:a16="http://schemas.microsoft.com/office/drawing/2014/main" id="{67D07937-40AE-4D41-9129-4D8579375A3B}"/>
                </a:ext>
              </a:extLst>
            </p:cNvPr>
            <p:cNvSpPr/>
            <p:nvPr/>
          </p:nvSpPr>
          <p:spPr>
            <a:xfrm rot="10800000">
              <a:off x="4769027" y="5744822"/>
              <a:ext cx="329991" cy="51064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it-IT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8" name="Gruppo 317">
            <a:extLst>
              <a:ext uri="{FF2B5EF4-FFF2-40B4-BE49-F238E27FC236}">
                <a16:creationId xmlns:a16="http://schemas.microsoft.com/office/drawing/2014/main" id="{557B1FD9-9BF2-41C5-B877-176D93A9716E}"/>
              </a:ext>
            </a:extLst>
          </p:cNvPr>
          <p:cNvGrpSpPr>
            <a:grpSpLocks noChangeAspect="1"/>
          </p:cNvGrpSpPr>
          <p:nvPr/>
        </p:nvGrpSpPr>
        <p:grpSpPr>
          <a:xfrm>
            <a:off x="3392847" y="4659373"/>
            <a:ext cx="308748" cy="427153"/>
            <a:chOff x="4700986" y="5683143"/>
            <a:chExt cx="468419" cy="648058"/>
          </a:xfrm>
        </p:grpSpPr>
        <p:sp>
          <p:nvSpPr>
            <p:cNvPr id="319" name="Ovale 318">
              <a:extLst>
                <a:ext uri="{FF2B5EF4-FFF2-40B4-BE49-F238E27FC236}">
                  <a16:creationId xmlns:a16="http://schemas.microsoft.com/office/drawing/2014/main" id="{18504647-F88A-445A-9EE0-D9AAB671606E}"/>
                </a:ext>
              </a:extLst>
            </p:cNvPr>
            <p:cNvSpPr/>
            <p:nvPr/>
          </p:nvSpPr>
          <p:spPr>
            <a:xfrm>
              <a:off x="4700986" y="5687391"/>
              <a:ext cx="180000" cy="180000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0" name="Ovale 319">
              <a:extLst>
                <a:ext uri="{FF2B5EF4-FFF2-40B4-BE49-F238E27FC236}">
                  <a16:creationId xmlns:a16="http://schemas.microsoft.com/office/drawing/2014/main" id="{459CAC86-1667-4EBE-9543-1070CD7C62CD}"/>
                </a:ext>
              </a:extLst>
            </p:cNvPr>
            <p:cNvSpPr/>
            <p:nvPr/>
          </p:nvSpPr>
          <p:spPr>
            <a:xfrm>
              <a:off x="4989405" y="5683143"/>
              <a:ext cx="180000" cy="180000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1" name="Ovale 320">
              <a:extLst>
                <a:ext uri="{FF2B5EF4-FFF2-40B4-BE49-F238E27FC236}">
                  <a16:creationId xmlns:a16="http://schemas.microsoft.com/office/drawing/2014/main" id="{BED7B151-C6AE-4FF9-8AF0-8AFC8A161231}"/>
                </a:ext>
              </a:extLst>
            </p:cNvPr>
            <p:cNvSpPr/>
            <p:nvPr/>
          </p:nvSpPr>
          <p:spPr>
            <a:xfrm>
              <a:off x="4700986" y="6151201"/>
              <a:ext cx="180000" cy="180000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2" name="Ovale 321">
              <a:extLst>
                <a:ext uri="{FF2B5EF4-FFF2-40B4-BE49-F238E27FC236}">
                  <a16:creationId xmlns:a16="http://schemas.microsoft.com/office/drawing/2014/main" id="{DD6C2E35-D087-45AD-AC32-47A7411FCC48}"/>
                </a:ext>
              </a:extLst>
            </p:cNvPr>
            <p:cNvSpPr/>
            <p:nvPr/>
          </p:nvSpPr>
          <p:spPr>
            <a:xfrm>
              <a:off x="4989405" y="6146953"/>
              <a:ext cx="180000" cy="180000"/>
            </a:xfrm>
            <a:prstGeom prst="ellipse">
              <a:avLst/>
            </a:prstGeom>
            <a:noFill/>
            <a:ln>
              <a:solidFill>
                <a:srgbClr val="92D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3" name="Rettangolo 322">
              <a:extLst>
                <a:ext uri="{FF2B5EF4-FFF2-40B4-BE49-F238E27FC236}">
                  <a16:creationId xmlns:a16="http://schemas.microsoft.com/office/drawing/2014/main" id="{555DAD2F-EF7A-4FDD-AFAF-619BBD23B463}"/>
                </a:ext>
              </a:extLst>
            </p:cNvPr>
            <p:cNvSpPr/>
            <p:nvPr/>
          </p:nvSpPr>
          <p:spPr>
            <a:xfrm rot="10800000">
              <a:off x="4769027" y="5744822"/>
              <a:ext cx="329991" cy="51064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92D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/>
              <a:endParaRPr lang="it-IT" sz="9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607EE6CF-0658-4EA4-80A9-2920537BA713}"/>
              </a:ext>
            </a:extLst>
          </p:cNvPr>
          <p:cNvGrpSpPr/>
          <p:nvPr/>
        </p:nvGrpSpPr>
        <p:grpSpPr>
          <a:xfrm>
            <a:off x="3882903" y="2646560"/>
            <a:ext cx="2498845" cy="4496406"/>
            <a:chOff x="2854453" y="3206746"/>
            <a:chExt cx="2498845" cy="4496406"/>
          </a:xfrm>
        </p:grpSpPr>
        <p:sp>
          <p:nvSpPr>
            <p:cNvPr id="330" name="Freccia a sinistra 329">
              <a:extLst>
                <a:ext uri="{FF2B5EF4-FFF2-40B4-BE49-F238E27FC236}">
                  <a16:creationId xmlns:a16="http://schemas.microsoft.com/office/drawing/2014/main" id="{CCD09640-9B84-444F-9BD8-6F956271AD3A}"/>
                </a:ext>
              </a:extLst>
            </p:cNvPr>
            <p:cNvSpPr/>
            <p:nvPr/>
          </p:nvSpPr>
          <p:spPr>
            <a:xfrm>
              <a:off x="4460478" y="4935118"/>
              <a:ext cx="292383" cy="243827"/>
            </a:xfrm>
            <a:prstGeom prst="leftArrow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1" name="Freccia a sinistra 330">
              <a:extLst>
                <a:ext uri="{FF2B5EF4-FFF2-40B4-BE49-F238E27FC236}">
                  <a16:creationId xmlns:a16="http://schemas.microsoft.com/office/drawing/2014/main" id="{22A89F90-C293-4C4F-91E0-87311E595801}"/>
                </a:ext>
              </a:extLst>
            </p:cNvPr>
            <p:cNvSpPr/>
            <p:nvPr/>
          </p:nvSpPr>
          <p:spPr>
            <a:xfrm rot="16200000">
              <a:off x="2788852" y="3316366"/>
              <a:ext cx="374435" cy="243234"/>
            </a:xfrm>
            <a:prstGeom prst="leftArrow">
              <a:avLst>
                <a:gd name="adj1" fmla="val 42497"/>
                <a:gd name="adj2" fmla="val 68275"/>
              </a:avLst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2" name="Rettangolo 331">
              <a:extLst>
                <a:ext uri="{FF2B5EF4-FFF2-40B4-BE49-F238E27FC236}">
                  <a16:creationId xmlns:a16="http://schemas.microsoft.com/office/drawing/2014/main" id="{300ED614-F8A0-4B4D-95B2-98355D4B8EA0}"/>
                </a:ext>
              </a:extLst>
            </p:cNvPr>
            <p:cNvSpPr/>
            <p:nvPr/>
          </p:nvSpPr>
          <p:spPr>
            <a:xfrm>
              <a:off x="2923733" y="3206746"/>
              <a:ext cx="2429565" cy="9760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4" name="Freccia a sinistra 333">
              <a:extLst>
                <a:ext uri="{FF2B5EF4-FFF2-40B4-BE49-F238E27FC236}">
                  <a16:creationId xmlns:a16="http://schemas.microsoft.com/office/drawing/2014/main" id="{F0F9A049-CC6C-4D35-A27B-9F3C183DCBDB}"/>
                </a:ext>
              </a:extLst>
            </p:cNvPr>
            <p:cNvSpPr/>
            <p:nvPr/>
          </p:nvSpPr>
          <p:spPr>
            <a:xfrm rot="5400000">
              <a:off x="2887718" y="7434532"/>
              <a:ext cx="315301" cy="221939"/>
            </a:xfrm>
            <a:prstGeom prst="leftArrow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5" name="Rettangolo 334">
              <a:extLst>
                <a:ext uri="{FF2B5EF4-FFF2-40B4-BE49-F238E27FC236}">
                  <a16:creationId xmlns:a16="http://schemas.microsoft.com/office/drawing/2014/main" id="{569611AB-C336-4A00-ACB0-BCB2D6898945}"/>
                </a:ext>
              </a:extLst>
            </p:cNvPr>
            <p:cNvSpPr/>
            <p:nvPr/>
          </p:nvSpPr>
          <p:spPr>
            <a:xfrm>
              <a:off x="3088966" y="7590028"/>
              <a:ext cx="1697790" cy="11312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337" name="Rettangolo 336">
            <a:extLst>
              <a:ext uri="{FF2B5EF4-FFF2-40B4-BE49-F238E27FC236}">
                <a16:creationId xmlns:a16="http://schemas.microsoft.com/office/drawing/2014/main" id="{05DE8ECB-39D9-4A40-99D3-CE8E28BB47A5}"/>
              </a:ext>
            </a:extLst>
          </p:cNvPr>
          <p:cNvSpPr/>
          <p:nvPr/>
        </p:nvSpPr>
        <p:spPr>
          <a:xfrm>
            <a:off x="4301441" y="1194902"/>
            <a:ext cx="9941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9600" dirty="0"/>
              <a:t>X</a:t>
            </a:r>
            <a:endParaRPr lang="it-IT" sz="4000" dirty="0"/>
          </a:p>
        </p:txBody>
      </p:sp>
      <p:sp>
        <p:nvSpPr>
          <p:cNvPr id="338" name="Rettangolo 337">
            <a:extLst>
              <a:ext uri="{FF2B5EF4-FFF2-40B4-BE49-F238E27FC236}">
                <a16:creationId xmlns:a16="http://schemas.microsoft.com/office/drawing/2014/main" id="{893ADB55-78F5-4884-BD70-C96F2009EB2D}"/>
              </a:ext>
            </a:extLst>
          </p:cNvPr>
          <p:cNvSpPr/>
          <p:nvPr/>
        </p:nvSpPr>
        <p:spPr>
          <a:xfrm rot="16200000">
            <a:off x="3541303" y="4826678"/>
            <a:ext cx="4428768" cy="119037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9" name="Freccia a sinistra 338">
            <a:extLst>
              <a:ext uri="{FF2B5EF4-FFF2-40B4-BE49-F238E27FC236}">
                <a16:creationId xmlns:a16="http://schemas.microsoft.com/office/drawing/2014/main" id="{FF88DC9A-2F85-4EA7-A3B9-730099792327}"/>
              </a:ext>
            </a:extLst>
          </p:cNvPr>
          <p:cNvSpPr/>
          <p:nvPr/>
        </p:nvSpPr>
        <p:spPr>
          <a:xfrm>
            <a:off x="5477744" y="5838250"/>
            <a:ext cx="257642" cy="243827"/>
          </a:xfrm>
          <a:prstGeom prst="lef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350D0454-C54A-412B-B8BF-35DB39914CA4}"/>
              </a:ext>
            </a:extLst>
          </p:cNvPr>
          <p:cNvGrpSpPr/>
          <p:nvPr/>
        </p:nvGrpSpPr>
        <p:grpSpPr>
          <a:xfrm>
            <a:off x="3080832" y="6877094"/>
            <a:ext cx="402715" cy="324561"/>
            <a:chOff x="3085595" y="6867568"/>
            <a:chExt cx="402715" cy="324561"/>
          </a:xfrm>
        </p:grpSpPr>
        <p:sp>
          <p:nvSpPr>
            <p:cNvPr id="341" name="Freccia a sinistra 340">
              <a:extLst>
                <a:ext uri="{FF2B5EF4-FFF2-40B4-BE49-F238E27FC236}">
                  <a16:creationId xmlns:a16="http://schemas.microsoft.com/office/drawing/2014/main" id="{AA6A0838-B686-4AFC-831B-C4F9612D2E43}"/>
                </a:ext>
              </a:extLst>
            </p:cNvPr>
            <p:cNvSpPr/>
            <p:nvPr/>
          </p:nvSpPr>
          <p:spPr>
            <a:xfrm>
              <a:off x="3085595" y="6975741"/>
              <a:ext cx="402711" cy="216388"/>
            </a:xfrm>
            <a:prstGeom prst="leftArrow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2" name="Rettangolo 341">
              <a:extLst>
                <a:ext uri="{FF2B5EF4-FFF2-40B4-BE49-F238E27FC236}">
                  <a16:creationId xmlns:a16="http://schemas.microsoft.com/office/drawing/2014/main" id="{36D9E9D9-3B7F-477E-B52C-17713C6A78FE}"/>
                </a:ext>
              </a:extLst>
            </p:cNvPr>
            <p:cNvSpPr/>
            <p:nvPr/>
          </p:nvSpPr>
          <p:spPr>
            <a:xfrm rot="16200000">
              <a:off x="3300418" y="6942012"/>
              <a:ext cx="262336" cy="11344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sp>
        <p:nvSpPr>
          <p:cNvPr id="233" name="Rettangolo 232">
            <a:extLst>
              <a:ext uri="{FF2B5EF4-FFF2-40B4-BE49-F238E27FC236}">
                <a16:creationId xmlns:a16="http://schemas.microsoft.com/office/drawing/2014/main" id="{ED4B757E-382B-4B76-810A-14C421A9E995}"/>
              </a:ext>
            </a:extLst>
          </p:cNvPr>
          <p:cNvSpPr/>
          <p:nvPr/>
        </p:nvSpPr>
        <p:spPr>
          <a:xfrm>
            <a:off x="3789208" y="4713829"/>
            <a:ext cx="417004" cy="301190"/>
          </a:xfrm>
          <a:prstGeom prst="rect">
            <a:avLst/>
          </a:prstGeom>
          <a:pattFill prst="dkDnDiag">
            <a:fgClr>
              <a:schemeClr val="accent4">
                <a:lumMod val="10000"/>
              </a:schemeClr>
            </a:fgClr>
            <a:bgClr>
              <a:schemeClr val="bg1"/>
            </a:bgClr>
          </a:pattFill>
          <a:ln>
            <a:solidFill>
              <a:schemeClr val="accent4">
                <a:lumMod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4" name="Callout: linea piegata senza bordo 233">
            <a:extLst>
              <a:ext uri="{FF2B5EF4-FFF2-40B4-BE49-F238E27FC236}">
                <a16:creationId xmlns:a16="http://schemas.microsoft.com/office/drawing/2014/main" id="{9CD8FD93-4989-425E-AB83-0D4C8306639E}"/>
              </a:ext>
            </a:extLst>
          </p:cNvPr>
          <p:cNvSpPr/>
          <p:nvPr/>
        </p:nvSpPr>
        <p:spPr>
          <a:xfrm rot="5400000">
            <a:off x="3909574" y="4656765"/>
            <a:ext cx="243003" cy="337849"/>
          </a:xfrm>
          <a:prstGeom prst="callout2">
            <a:avLst>
              <a:gd name="adj1" fmla="val 14522"/>
              <a:gd name="adj2" fmla="val 486"/>
              <a:gd name="adj3" fmla="val 23683"/>
              <a:gd name="adj4" fmla="val -26467"/>
              <a:gd name="adj5" fmla="val 49770"/>
              <a:gd name="adj6" fmla="val -49606"/>
            </a:avLst>
          </a:prstGeom>
          <a:noFill/>
          <a:ln w="12700">
            <a:solidFill>
              <a:schemeClr val="accent5">
                <a:lumMod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5" name="CasellaDiTesto 234">
            <a:extLst>
              <a:ext uri="{FF2B5EF4-FFF2-40B4-BE49-F238E27FC236}">
                <a16:creationId xmlns:a16="http://schemas.microsoft.com/office/drawing/2014/main" id="{BF3DF327-FD74-4B18-81C9-C8D65938B5E2}"/>
              </a:ext>
            </a:extLst>
          </p:cNvPr>
          <p:cNvSpPr txBox="1"/>
          <p:nvPr/>
        </p:nvSpPr>
        <p:spPr>
          <a:xfrm>
            <a:off x="3503552" y="4453277"/>
            <a:ext cx="635845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buClr>
                <a:schemeClr val="accent1"/>
              </a:buClr>
            </a:pPr>
            <a:r>
              <a:rPr lang="it-IT" sz="900" dirty="0">
                <a:latin typeface="Arial (Corpo)"/>
                <a:cs typeface="Times New Roman" panose="02020603050405020304" pitchFamily="18" charset="0"/>
              </a:rPr>
              <a:t>Colonna</a:t>
            </a:r>
          </a:p>
        </p:txBody>
      </p:sp>
      <p:cxnSp>
        <p:nvCxnSpPr>
          <p:cNvPr id="236" name="Connettore diritto 235">
            <a:extLst>
              <a:ext uri="{FF2B5EF4-FFF2-40B4-BE49-F238E27FC236}">
                <a16:creationId xmlns:a16="http://schemas.microsoft.com/office/drawing/2014/main" id="{3A29B96B-1B48-4BF9-9572-75110CF7679B}"/>
              </a:ext>
            </a:extLst>
          </p:cNvPr>
          <p:cNvCxnSpPr>
            <a:cxnSpLocks/>
          </p:cNvCxnSpPr>
          <p:nvPr/>
        </p:nvCxnSpPr>
        <p:spPr>
          <a:xfrm>
            <a:off x="2485390" y="4819377"/>
            <a:ext cx="2952000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Rettangolo 236">
            <a:extLst>
              <a:ext uri="{FF2B5EF4-FFF2-40B4-BE49-F238E27FC236}">
                <a16:creationId xmlns:a16="http://schemas.microsoft.com/office/drawing/2014/main" id="{8BD80AA6-CAED-4A69-ACB9-2425CB9C9148}"/>
              </a:ext>
            </a:extLst>
          </p:cNvPr>
          <p:cNvSpPr/>
          <p:nvPr/>
        </p:nvSpPr>
        <p:spPr>
          <a:xfrm>
            <a:off x="2539739" y="3126928"/>
            <a:ext cx="634711" cy="248529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Fase1</a:t>
            </a:r>
            <a:endParaRPr lang="it-IT" sz="1800" dirty="0">
              <a:solidFill>
                <a:schemeClr val="tx1"/>
              </a:solidFill>
            </a:endParaRPr>
          </a:p>
        </p:txBody>
      </p:sp>
      <p:sp>
        <p:nvSpPr>
          <p:cNvPr id="241" name="Rettangolo 240">
            <a:extLst>
              <a:ext uri="{FF2B5EF4-FFF2-40B4-BE49-F238E27FC236}">
                <a16:creationId xmlns:a16="http://schemas.microsoft.com/office/drawing/2014/main" id="{C05B0FCB-D2E1-4479-81E3-058517A2AA8E}"/>
              </a:ext>
            </a:extLst>
          </p:cNvPr>
          <p:cNvSpPr/>
          <p:nvPr/>
        </p:nvSpPr>
        <p:spPr>
          <a:xfrm>
            <a:off x="2570258" y="6587597"/>
            <a:ext cx="634711" cy="248529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</a:rPr>
              <a:t>Fase2</a:t>
            </a:r>
            <a:endParaRPr lang="it-IT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14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2922">
        <p:fade/>
      </p:transition>
    </mc:Choice>
    <mc:Fallback xmlns="">
      <p:transition spd="med" advTm="429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3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09480" y="215264"/>
            <a:ext cx="12114720" cy="1031283"/>
          </a:xfrm>
        </p:spPr>
        <p:txBody>
          <a:bodyPr anchor="b"/>
          <a:lstStyle/>
          <a:p>
            <a:r>
              <a:rPr lang="it-IT" sz="4600" dirty="0">
                <a:latin typeface="Source Sans Pro" panose="020B0503030403020204" pitchFamily="34" charset="0"/>
              </a:rPr>
              <a:t>Risultati</a:t>
            </a:r>
          </a:p>
        </p:txBody>
      </p:sp>
      <p:sp>
        <p:nvSpPr>
          <p:cNvPr id="40" name="Segnaposto contenuto 2">
            <a:extLst>
              <a:ext uri="{FF2B5EF4-FFF2-40B4-BE49-F238E27FC236}">
                <a16:creationId xmlns:a16="http://schemas.microsoft.com/office/drawing/2014/main" id="{6F45C783-4CF2-47C3-B533-0B6A7147FE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93860" y="1616864"/>
            <a:ext cx="4319844" cy="2930264"/>
          </a:xfrm>
        </p:spPr>
        <p:txBody>
          <a:bodyPr/>
          <a:lstStyle/>
          <a:p>
            <a:pPr marL="0" indent="0">
              <a:buNone/>
            </a:pPr>
            <a:r>
              <a:rPr lang="it-IT" sz="2800" b="1" dirty="0"/>
              <a:t>AS IS 1 pc flow: </a:t>
            </a:r>
          </a:p>
          <a:p>
            <a:pPr marL="0" indent="0">
              <a:spcBef>
                <a:spcPts val="1300"/>
              </a:spcBef>
              <a:buNone/>
            </a:pPr>
            <a:r>
              <a:rPr lang="it-IT" sz="2800" dirty="0" err="1"/>
              <a:t>Tc</a:t>
            </a:r>
            <a:r>
              <a:rPr lang="it-IT" sz="2800" dirty="0"/>
              <a:t> rilevato: 658,8 s/pz </a:t>
            </a:r>
          </a:p>
          <a:p>
            <a:pPr marL="0" indent="0">
              <a:spcBef>
                <a:spcPts val="1300"/>
              </a:spcBef>
              <a:buNone/>
            </a:pPr>
            <a:r>
              <a:rPr lang="it-IT" sz="2800" dirty="0"/>
              <a:t>Efficienza: 53%</a:t>
            </a:r>
          </a:p>
          <a:p>
            <a:pPr marL="0" indent="0">
              <a:spcBef>
                <a:spcPts val="1300"/>
              </a:spcBef>
              <a:buNone/>
            </a:pPr>
            <a:r>
              <a:rPr lang="it-IT" sz="2800" dirty="0"/>
              <a:t>Produttività: 46%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2" name="Titolo 1">
            <a:extLst>
              <a:ext uri="{FF2B5EF4-FFF2-40B4-BE49-F238E27FC236}">
                <a16:creationId xmlns:a16="http://schemas.microsoft.com/office/drawing/2014/main" id="{5555D982-983C-485B-998D-500742932B1F}"/>
              </a:ext>
            </a:extLst>
          </p:cNvPr>
          <p:cNvSpPr txBox="1">
            <a:spLocks/>
          </p:cNvSpPr>
          <p:nvPr/>
        </p:nvSpPr>
        <p:spPr>
          <a:xfrm>
            <a:off x="2975178" y="6543986"/>
            <a:ext cx="8680044" cy="1083474"/>
          </a:xfrm>
          <a:prstGeom prst="rect">
            <a:avLst/>
          </a:prstGeom>
        </p:spPr>
        <p:txBody>
          <a:bodyPr vert="horz" lIns="130622" tIns="65311" rIns="130622" bIns="65311" rtlCol="0" anchor="ctr" anchorCtr="0">
            <a:noAutofit/>
          </a:bodyPr>
          <a:lstStyle>
            <a:lvl1pPr algn="l" defTabSz="13062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b="1" kern="1200" cap="none" baseline="0">
                <a:solidFill>
                  <a:srgbClr val="0085CA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200" dirty="0">
                <a:latin typeface="Source Sans Pro" panose="020B0503030403020204" pitchFamily="34" charset="0"/>
              </a:rPr>
              <a:t>Testata a regime mercoledì 18 settembre 2019: 81% di produttività raggiunta 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B7992EAC-68E2-457E-AAA4-BFA445E2707A}"/>
              </a:ext>
            </a:extLst>
          </p:cNvPr>
          <p:cNvSpPr txBox="1">
            <a:spLocks/>
          </p:cNvSpPr>
          <p:nvPr/>
        </p:nvSpPr>
        <p:spPr>
          <a:xfrm>
            <a:off x="8596748" y="1616864"/>
            <a:ext cx="4505641" cy="3037824"/>
          </a:xfrm>
          <a:prstGeom prst="rect">
            <a:avLst/>
          </a:prstGeom>
        </p:spPr>
        <p:txBody>
          <a:bodyPr/>
          <a:lstStyle>
            <a:lvl1pPr marL="398463" indent="-398463" algn="l" defTabSz="1306220" rtl="0" eaLnBrk="1" latinLnBrk="0" hangingPunct="1">
              <a:spcBef>
                <a:spcPts val="13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513" indent="-284163" algn="l" defTabSz="1306220" rtl="0" eaLnBrk="1" latinLnBrk="0" hangingPunct="1">
              <a:spcBef>
                <a:spcPts val="6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0288" indent="-231775" algn="l" defTabSz="1306220" rtl="0" eaLnBrk="1" latinLnBrk="0" hangingPunct="1">
              <a:spcBef>
                <a:spcPts val="5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0188" algn="l" defTabSz="1306220" rtl="0" eaLnBrk="1" latinLnBrk="0" hangingPunct="1">
              <a:spcBef>
                <a:spcPts val="3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defTabSz="1306220" rtl="0" eaLnBrk="1" latinLnBrk="0" hangingPunct="1">
              <a:spcBef>
                <a:spcPts val="2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Wingdings" panose="05000000000000000000" pitchFamily="2" charset="2"/>
              <a:buNone/>
            </a:pPr>
            <a:r>
              <a:rPr lang="it-IT" sz="2800" b="1" dirty="0">
                <a:latin typeface="Source Sans Pro" panose="020B0503030403020204" pitchFamily="34" charset="0"/>
              </a:rPr>
              <a:t>TO BE 1 pc flow: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it-IT" sz="2800" dirty="0" err="1">
                <a:latin typeface="Source Sans Pro" panose="020B0503030403020204" pitchFamily="34" charset="0"/>
              </a:rPr>
              <a:t>Tc</a:t>
            </a:r>
            <a:r>
              <a:rPr lang="it-IT" sz="2800" dirty="0">
                <a:latin typeface="Source Sans Pro" panose="020B0503030403020204" pitchFamily="34" charset="0"/>
              </a:rPr>
              <a:t> preventivato: 186,4 s/pz * 2 operatori = 372,8 s/pz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it-IT" sz="2800" dirty="0">
                <a:latin typeface="Source Sans Pro" panose="020B0503030403020204" pitchFamily="34" charset="0"/>
              </a:rPr>
              <a:t>Efficienza: 93%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it-IT" sz="2800" dirty="0">
                <a:latin typeface="Source Sans Pro" panose="020B0503030403020204" pitchFamily="34" charset="0"/>
              </a:rPr>
              <a:t>Produttività: 72%</a:t>
            </a:r>
          </a:p>
          <a:p>
            <a:pPr marL="0" indent="0">
              <a:buNone/>
            </a:pPr>
            <a:r>
              <a:rPr lang="it-IT" sz="2800" dirty="0">
                <a:latin typeface="Source Sans Pro" panose="020B0503030403020204" pitchFamily="34" charset="0"/>
              </a:rPr>
              <a:t>Tempo salvato: </a:t>
            </a:r>
            <a:r>
              <a:rPr lang="el-GR" sz="2800" dirty="0"/>
              <a:t>Δ</a:t>
            </a:r>
            <a:r>
              <a:rPr lang="it-IT" sz="2800" dirty="0">
                <a:latin typeface="Source Sans Pro" panose="020B0503030403020204" pitchFamily="34" charset="0"/>
              </a:rPr>
              <a:t>t = 286 s/pz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it-IT" sz="2800" b="1" dirty="0">
              <a:latin typeface="Source Sans Pro" panose="020B0503030403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37258E4-D2C9-4945-8928-FFBC75C9199F}"/>
              </a:ext>
            </a:extLst>
          </p:cNvPr>
          <p:cNvSpPr/>
          <p:nvPr/>
        </p:nvSpPr>
        <p:spPr>
          <a:xfrm>
            <a:off x="8596747" y="5431158"/>
            <a:ext cx="31440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800"/>
              </a:spcBef>
            </a:pPr>
            <a:r>
              <a:rPr lang="it-IT" sz="2800" b="1" dirty="0">
                <a:latin typeface="Source Sans Pro" panose="020B0503030403020204" pitchFamily="34" charset="0"/>
              </a:rPr>
              <a:t>STIMA B/C: </a:t>
            </a:r>
          </a:p>
          <a:p>
            <a:r>
              <a:rPr lang="it-IT" sz="2800" dirty="0">
                <a:latin typeface="Source Sans Pro" panose="020B0503030403020204" pitchFamily="34" charset="0"/>
              </a:rPr>
              <a:t>Stima B/C = 2,68</a:t>
            </a:r>
          </a:p>
        </p:txBody>
      </p:sp>
      <p:sp>
        <p:nvSpPr>
          <p:cNvPr id="4" name="Freccia destra con strisce 3">
            <a:extLst>
              <a:ext uri="{FF2B5EF4-FFF2-40B4-BE49-F238E27FC236}">
                <a16:creationId xmlns:a16="http://schemas.microsoft.com/office/drawing/2014/main" id="{B9635E9D-EC7A-4435-98B0-C02F656491D6}"/>
              </a:ext>
            </a:extLst>
          </p:cNvPr>
          <p:cNvSpPr/>
          <p:nvPr/>
        </p:nvSpPr>
        <p:spPr>
          <a:xfrm>
            <a:off x="5764477" y="2833307"/>
            <a:ext cx="2425037" cy="1507564"/>
          </a:xfrm>
          <a:prstGeom prst="striped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07AD711-EAF5-4C69-888B-18E08F35E6D1}"/>
              </a:ext>
            </a:extLst>
          </p:cNvPr>
          <p:cNvSpPr/>
          <p:nvPr/>
        </p:nvSpPr>
        <p:spPr>
          <a:xfrm>
            <a:off x="1093860" y="5210218"/>
            <a:ext cx="73152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800" b="1" dirty="0"/>
              <a:t>Inoltre:</a:t>
            </a:r>
            <a:r>
              <a:rPr lang="it-IT" sz="2800" dirty="0"/>
              <a:t> </a:t>
            </a:r>
          </a:p>
          <a:p>
            <a:r>
              <a:rPr lang="it-IT" sz="2800" dirty="0"/>
              <a:t>916 ore all’anno in meno in gestione in area logistica e pianificazione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4F245A8-EF78-4995-BF68-286200B530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414" y="1667214"/>
            <a:ext cx="3164820" cy="32397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365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5802">
        <p:fade/>
      </p:transition>
    </mc:Choice>
    <mc:Fallback xmlns="">
      <p:transition spd="med" advTm="358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52" grpId="0"/>
      <p:bldP spid="7" grpId="0"/>
      <p:bldP spid="3" grpId="0"/>
      <p:bldP spid="4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3588" y="133682"/>
            <a:ext cx="12115800" cy="1123950"/>
          </a:xfrm>
        </p:spPr>
        <p:txBody>
          <a:bodyPr/>
          <a:lstStyle/>
          <a:p>
            <a:r>
              <a:rPr lang="it-IT" sz="4800" dirty="0">
                <a:latin typeface="Source Sans Pro" panose="020B0503030403020204" pitchFamily="34" charset="0"/>
              </a:rPr>
              <a:t>Conclusioni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3FCF9B30-867E-47F7-9849-316506A32909}"/>
              </a:ext>
            </a:extLst>
          </p:cNvPr>
          <p:cNvGrpSpPr/>
          <p:nvPr/>
        </p:nvGrpSpPr>
        <p:grpSpPr>
          <a:xfrm>
            <a:off x="2021012" y="3256202"/>
            <a:ext cx="10588376" cy="1717196"/>
            <a:chOff x="2021012" y="2467479"/>
            <a:chExt cx="10588376" cy="1717196"/>
          </a:xfrm>
        </p:grpSpPr>
        <p:sp>
          <p:nvSpPr>
            <p:cNvPr id="8" name="Titolo 1">
              <a:extLst>
                <a:ext uri="{FF2B5EF4-FFF2-40B4-BE49-F238E27FC236}">
                  <a16:creationId xmlns:a16="http://schemas.microsoft.com/office/drawing/2014/main" id="{7CBA0C78-9855-49CA-91E9-BD15E3C153F1}"/>
                </a:ext>
              </a:extLst>
            </p:cNvPr>
            <p:cNvSpPr txBox="1">
              <a:spLocks/>
            </p:cNvSpPr>
            <p:nvPr/>
          </p:nvSpPr>
          <p:spPr>
            <a:xfrm>
              <a:off x="4327482" y="2784340"/>
              <a:ext cx="8281906" cy="1083474"/>
            </a:xfrm>
            <a:prstGeom prst="rect">
              <a:avLst/>
            </a:prstGeom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3000" dirty="0">
                  <a:latin typeface="Source Sans Pro" panose="020B0503030403020204" pitchFamily="34" charset="0"/>
                </a:rPr>
                <a:t>Produttività della linea portata dal 46% all’81%</a:t>
              </a:r>
            </a:p>
          </p:txBody>
        </p:sp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1CF1D3BF-1EF9-4DA6-8D32-F7196606C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1012" y="2467479"/>
              <a:ext cx="1717196" cy="171719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83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679">
        <p:fade/>
      </p:transition>
    </mc:Choice>
    <mc:Fallback xmlns="">
      <p:transition spd="med" advTm="186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10210" y="120013"/>
            <a:ext cx="12114720" cy="1124160"/>
          </a:xfrm>
        </p:spPr>
        <p:txBody>
          <a:bodyPr/>
          <a:lstStyle/>
          <a:p>
            <a:r>
              <a:rPr lang="it-IT" sz="4800" dirty="0" err="1">
                <a:latin typeface="Source Sans Pro" panose="020B0503030403020204" pitchFamily="34" charset="0"/>
              </a:rPr>
              <a:t>Kaizen</a:t>
            </a:r>
            <a:r>
              <a:rPr lang="it-IT" sz="4800" dirty="0">
                <a:latin typeface="Source Sans Pro" panose="020B0503030403020204" pitchFamily="34" charset="0"/>
              </a:rPr>
              <a:t>: per non smettere di migliorare</a:t>
            </a:r>
          </a:p>
        </p:txBody>
      </p:sp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9E11273E-AFA6-4DCA-8C4C-5FC8CD33C9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1634382"/>
              </p:ext>
            </p:extLst>
          </p:nvPr>
        </p:nvGraphicFramePr>
        <p:xfrm>
          <a:off x="1065212" y="1656157"/>
          <a:ext cx="12499975" cy="3383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reccia destra con strisce 2">
            <a:extLst>
              <a:ext uri="{FF2B5EF4-FFF2-40B4-BE49-F238E27FC236}">
                <a16:creationId xmlns:a16="http://schemas.microsoft.com/office/drawing/2014/main" id="{5DA3707B-1040-4044-8BD6-4E504C69217E}"/>
              </a:ext>
            </a:extLst>
          </p:cNvPr>
          <p:cNvSpPr/>
          <p:nvPr/>
        </p:nvSpPr>
        <p:spPr>
          <a:xfrm rot="5400000">
            <a:off x="6731667" y="4878805"/>
            <a:ext cx="1167063" cy="190098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8544F9A-6CDE-43A8-B2B0-28143F370CF6}"/>
              </a:ext>
            </a:extLst>
          </p:cNvPr>
          <p:cNvSpPr txBox="1">
            <a:spLocks/>
          </p:cNvSpPr>
          <p:nvPr/>
        </p:nvSpPr>
        <p:spPr>
          <a:xfrm>
            <a:off x="2310574" y="6412831"/>
            <a:ext cx="10009250" cy="112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 baseline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 defTabSz="914400"/>
            <a:r>
              <a:rPr lang="it-IT" sz="4800" i="1" kern="0" dirty="0" err="1">
                <a:latin typeface="Source Sans Pro" panose="020B0503030403020204" pitchFamily="34" charset="0"/>
              </a:rPr>
              <a:t>Intellingent</a:t>
            </a:r>
            <a:r>
              <a:rPr lang="it-IT" sz="4800" i="1" kern="0" dirty="0">
                <a:latin typeface="Source Sans Pro" panose="020B0503030403020204" pitchFamily="34" charset="0"/>
              </a:rPr>
              <a:t> </a:t>
            </a:r>
            <a:r>
              <a:rPr lang="it-IT" sz="4800" i="1" kern="0" dirty="0" err="1">
                <a:latin typeface="Source Sans Pro" panose="020B0503030403020204" pitchFamily="34" charset="0"/>
              </a:rPr>
              <a:t>Poka</a:t>
            </a:r>
            <a:r>
              <a:rPr lang="it-IT" sz="4800" i="1" kern="0" dirty="0">
                <a:latin typeface="Source Sans Pro" panose="020B0503030403020204" pitchFamily="34" charset="0"/>
              </a:rPr>
              <a:t> </a:t>
            </a:r>
            <a:r>
              <a:rPr lang="it-IT" sz="4800" i="1" kern="0" dirty="0" err="1">
                <a:latin typeface="Source Sans Pro" panose="020B0503030403020204" pitchFamily="34" charset="0"/>
              </a:rPr>
              <a:t>Yoke</a:t>
            </a:r>
            <a:endParaRPr lang="it-IT" sz="4800" i="1" kern="0" dirty="0">
              <a:latin typeface="Source Sans Pro" panose="020B0503030403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564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140">
        <p:fade/>
      </p:transition>
    </mc:Choice>
    <mc:Fallback xmlns="">
      <p:transition spd="med" advTm="321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0CC5759-99A9-4170-97E4-8478B29231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graphicEl>
                                              <a:dgm id="{D0CC5759-99A9-4170-97E4-8478B29231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graphicEl>
                                              <a:dgm id="{D0CC5759-99A9-4170-97E4-8478B29231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CCB6052-98B5-4AA7-8FE7-911668FE5E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graphicEl>
                                              <a:dgm id="{CCCB6052-98B5-4AA7-8FE7-911668FE5E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graphicEl>
                                              <a:dgm id="{CCCB6052-98B5-4AA7-8FE7-911668FE5E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EFBD68A-ECB2-45CD-96E5-F2DBA9089E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graphicEl>
                                              <a:dgm id="{2EFBD68A-ECB2-45CD-96E5-F2DBA9089E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graphicEl>
                                              <a:dgm id="{2EFBD68A-ECB2-45CD-96E5-F2DBA9089E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24882D9-B20B-4B57-838C-3E158CBD82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graphicEl>
                                              <a:dgm id="{524882D9-B20B-4B57-838C-3E158CBD82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graphicEl>
                                              <a:dgm id="{524882D9-B20B-4B57-838C-3E158CBD82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lvlAtOnce"/>
        </p:bldSub>
      </p:bldGraphic>
      <p:bldP spid="3" grpId="0" animBg="1"/>
      <p:bldP spid="5" grpId="0"/>
      <p:bldP spid="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F877A768-EC5D-447C-9139-0248094FD0E0}"/>
              </a:ext>
            </a:extLst>
          </p:cNvPr>
          <p:cNvGrpSpPr/>
          <p:nvPr/>
        </p:nvGrpSpPr>
        <p:grpSpPr>
          <a:xfrm>
            <a:off x="2433380" y="2174900"/>
            <a:ext cx="8745695" cy="5056733"/>
            <a:chOff x="7612058" y="2311153"/>
            <a:chExt cx="6430956" cy="3617414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06E52FA2-18E7-4C8F-A88E-E6BA3CBC5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2058" y="2311153"/>
              <a:ext cx="6430956" cy="3617414"/>
            </a:xfrm>
            <a:prstGeom prst="rect">
              <a:avLst/>
            </a:prstGeom>
          </p:spPr>
        </p:pic>
        <p:cxnSp>
          <p:nvCxnSpPr>
            <p:cNvPr id="22" name="Connettore 2 21">
              <a:extLst>
                <a:ext uri="{FF2B5EF4-FFF2-40B4-BE49-F238E27FC236}">
                  <a16:creationId xmlns:a16="http://schemas.microsoft.com/office/drawing/2014/main" id="{FEA94654-FBC2-46FC-B840-49C921589513}"/>
                </a:ext>
              </a:extLst>
            </p:cNvPr>
            <p:cNvCxnSpPr/>
            <p:nvPr/>
          </p:nvCxnSpPr>
          <p:spPr>
            <a:xfrm flipH="1">
              <a:off x="10841594" y="3395199"/>
              <a:ext cx="0" cy="414517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F0A6EB62-D28C-4A84-A7A5-76272224DF10}"/>
                </a:ext>
              </a:extLst>
            </p:cNvPr>
            <p:cNvCxnSpPr/>
            <p:nvPr/>
          </p:nvCxnSpPr>
          <p:spPr>
            <a:xfrm flipH="1">
              <a:off x="10841603" y="2698225"/>
              <a:ext cx="0" cy="658458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Casella di testo 2244">
              <a:extLst>
                <a:ext uri="{FF2B5EF4-FFF2-40B4-BE49-F238E27FC236}">
                  <a16:creationId xmlns:a16="http://schemas.microsoft.com/office/drawing/2014/main" id="{E1C9660E-EC0C-4D5C-8701-BB2F13EF3078}"/>
                </a:ext>
              </a:extLst>
            </p:cNvPr>
            <p:cNvSpPr txBox="1"/>
            <p:nvPr/>
          </p:nvSpPr>
          <p:spPr>
            <a:xfrm>
              <a:off x="10889531" y="3372272"/>
              <a:ext cx="395335" cy="42001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it-IT" sz="2800" b="1" dirty="0">
                  <a:solidFill>
                    <a:srgbClr val="FFC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endParaRPr lang="it-I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Casella di testo 2267">
              <a:extLst>
                <a:ext uri="{FF2B5EF4-FFF2-40B4-BE49-F238E27FC236}">
                  <a16:creationId xmlns:a16="http://schemas.microsoft.com/office/drawing/2014/main" id="{CAFA01B3-5112-4DD8-B1C1-4BD7DB969B16}"/>
                </a:ext>
              </a:extLst>
            </p:cNvPr>
            <p:cNvSpPr txBox="1"/>
            <p:nvPr/>
          </p:nvSpPr>
          <p:spPr>
            <a:xfrm>
              <a:off x="10889524" y="2791766"/>
              <a:ext cx="395335" cy="419102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it-IT" sz="2800" b="1" dirty="0">
                  <a:solidFill>
                    <a:srgbClr val="FFC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</a:t>
              </a:r>
              <a:endPara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10" y="129529"/>
            <a:ext cx="12114720" cy="1124160"/>
          </a:xfrm>
        </p:spPr>
        <p:txBody>
          <a:bodyPr/>
          <a:lstStyle/>
          <a:p>
            <a:r>
              <a:rPr lang="it-IT" sz="4800" dirty="0" err="1">
                <a:latin typeface="Source Sans Pro" panose="020B0503030403020204" pitchFamily="34" charset="0"/>
              </a:rPr>
              <a:t>Intelligent</a:t>
            </a:r>
            <a:r>
              <a:rPr lang="it-IT" sz="4800" dirty="0">
                <a:latin typeface="Source Sans Pro" panose="020B0503030403020204" pitchFamily="34" charset="0"/>
              </a:rPr>
              <a:t> </a:t>
            </a:r>
            <a:r>
              <a:rPr lang="it-IT" sz="4800" dirty="0" err="1">
                <a:latin typeface="Source Sans Pro" panose="020B0503030403020204" pitchFamily="34" charset="0"/>
              </a:rPr>
              <a:t>Poka</a:t>
            </a:r>
            <a:r>
              <a:rPr lang="it-IT" sz="4800" dirty="0">
                <a:latin typeface="Source Sans Pro" panose="020B0503030403020204" pitchFamily="34" charset="0"/>
              </a:rPr>
              <a:t> </a:t>
            </a:r>
            <a:r>
              <a:rPr lang="it-IT" sz="4800" dirty="0" err="1">
                <a:latin typeface="Source Sans Pro" panose="020B0503030403020204" pitchFamily="34" charset="0"/>
              </a:rPr>
              <a:t>Yoke</a:t>
            </a:r>
            <a:r>
              <a:rPr lang="it-IT" sz="4800" dirty="0">
                <a:latin typeface="Source Sans Pro" panose="020B0503030403020204" pitchFamily="34" charset="0"/>
              </a:rPr>
              <a:t>: il problema e la sfida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8FE413-5C53-4A1E-9E2A-942669483D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59111" y="1424779"/>
            <a:ext cx="7988739" cy="793046"/>
          </a:xfrm>
        </p:spPr>
        <p:txBody>
          <a:bodyPr/>
          <a:lstStyle/>
          <a:p>
            <a:r>
              <a:rPr lang="it-IT" dirty="0"/>
              <a:t>La sede paraolio (A) e la sede cuscinetto (B)</a:t>
            </a:r>
          </a:p>
          <a:p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644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365">
        <p:fade/>
      </p:transition>
    </mc:Choice>
    <mc:Fallback xmlns="">
      <p:transition spd="med" advTm="923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uppo 57">
            <a:extLst>
              <a:ext uri="{FF2B5EF4-FFF2-40B4-BE49-F238E27FC236}">
                <a16:creationId xmlns:a16="http://schemas.microsoft.com/office/drawing/2014/main" id="{D1C55D03-3786-4C85-AC9B-78C96BE26179}"/>
              </a:ext>
            </a:extLst>
          </p:cNvPr>
          <p:cNvGrpSpPr>
            <a:grpSpLocks noChangeAspect="1"/>
          </p:cNvGrpSpPr>
          <p:nvPr/>
        </p:nvGrpSpPr>
        <p:grpSpPr>
          <a:xfrm>
            <a:off x="2432547" y="2174900"/>
            <a:ext cx="8745697" cy="5058000"/>
            <a:chOff x="533277" y="4091808"/>
            <a:chExt cx="6254808" cy="3617415"/>
          </a:xfrm>
        </p:grpSpPr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72CEB676-61DE-4C99-AD9A-B68302B5347B}"/>
                </a:ext>
              </a:extLst>
            </p:cNvPr>
            <p:cNvGrpSpPr/>
            <p:nvPr/>
          </p:nvGrpSpPr>
          <p:grpSpPr>
            <a:xfrm>
              <a:off x="533277" y="4091808"/>
              <a:ext cx="6254808" cy="3617415"/>
              <a:chOff x="533277" y="4091808"/>
              <a:chExt cx="6254808" cy="3617415"/>
            </a:xfrm>
          </p:grpSpPr>
          <p:grpSp>
            <p:nvGrpSpPr>
              <p:cNvPr id="39" name="Gruppo 38">
                <a:extLst>
                  <a:ext uri="{FF2B5EF4-FFF2-40B4-BE49-F238E27FC236}">
                    <a16:creationId xmlns:a16="http://schemas.microsoft.com/office/drawing/2014/main" id="{3B1B8904-A428-4C91-AE7C-EB8AFCF112AE}"/>
                  </a:ext>
                </a:extLst>
              </p:cNvPr>
              <p:cNvGrpSpPr/>
              <p:nvPr/>
            </p:nvGrpSpPr>
            <p:grpSpPr>
              <a:xfrm>
                <a:off x="533277" y="4091808"/>
                <a:ext cx="6254808" cy="3617415"/>
                <a:chOff x="7700138" y="2311153"/>
                <a:chExt cx="6254808" cy="3617415"/>
              </a:xfrm>
            </p:grpSpPr>
            <p:pic>
              <p:nvPicPr>
                <p:cNvPr id="40" name="Immagine 39">
                  <a:extLst>
                    <a:ext uri="{FF2B5EF4-FFF2-40B4-BE49-F238E27FC236}">
                      <a16:creationId xmlns:a16="http://schemas.microsoft.com/office/drawing/2014/main" id="{8E9EE13C-E705-4C21-B60A-733E1AB14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9" r="1369"/>
                <a:stretch/>
              </p:blipFill>
              <p:spPr>
                <a:xfrm>
                  <a:off x="7700138" y="2311153"/>
                  <a:ext cx="6254808" cy="3617415"/>
                </a:xfrm>
                <a:prstGeom prst="rect">
                  <a:avLst/>
                </a:prstGeom>
              </p:spPr>
            </p:pic>
            <p:sp>
              <p:nvSpPr>
                <p:cNvPr id="44" name="Casella di testo 2267">
                  <a:extLst>
                    <a:ext uri="{FF2B5EF4-FFF2-40B4-BE49-F238E27FC236}">
                      <a16:creationId xmlns:a16="http://schemas.microsoft.com/office/drawing/2014/main" id="{B0DAF8CF-27E1-46D7-8C80-27D5EBC3AA06}"/>
                    </a:ext>
                  </a:extLst>
                </p:cNvPr>
                <p:cNvSpPr txBox="1"/>
                <p:nvPr/>
              </p:nvSpPr>
              <p:spPr>
                <a:xfrm>
                  <a:off x="13397295" y="2462665"/>
                  <a:ext cx="454660" cy="434339"/>
                </a:xfrm>
                <a:prstGeom prst="rect">
                  <a:avLst/>
                </a:prstGeom>
                <a:noFill/>
                <a:ln w="28575">
                  <a:solidFill>
                    <a:srgbClr val="FFC000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</a:pPr>
                  <a:r>
                    <a:rPr lang="it-IT" sz="2800" b="1" dirty="0">
                      <a:solidFill>
                        <a:srgbClr val="FFC000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1</a:t>
                  </a:r>
                  <a:endParaRPr lang="it-IT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5" name="Freccia in giù 54">
                <a:extLst>
                  <a:ext uri="{FF2B5EF4-FFF2-40B4-BE49-F238E27FC236}">
                    <a16:creationId xmlns:a16="http://schemas.microsoft.com/office/drawing/2014/main" id="{4E9C27F2-6C59-43AE-B20B-67D68DA28D08}"/>
                  </a:ext>
                </a:extLst>
              </p:cNvPr>
              <p:cNvSpPr/>
              <p:nvPr/>
            </p:nvSpPr>
            <p:spPr>
              <a:xfrm>
                <a:off x="1170406" y="4855901"/>
                <a:ext cx="782320" cy="1940560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57" name="Casella di testo 2267">
              <a:extLst>
                <a:ext uri="{FF2B5EF4-FFF2-40B4-BE49-F238E27FC236}">
                  <a16:creationId xmlns:a16="http://schemas.microsoft.com/office/drawing/2014/main" id="{6DC057AE-81F6-45F2-BAEE-F5BBF64AA736}"/>
                </a:ext>
              </a:extLst>
            </p:cNvPr>
            <p:cNvSpPr txBox="1"/>
            <p:nvPr/>
          </p:nvSpPr>
          <p:spPr>
            <a:xfrm>
              <a:off x="832262" y="4291731"/>
              <a:ext cx="1467564" cy="43433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</a:pPr>
              <a:r>
                <a:rPr lang="it-IT" sz="2800" b="1" dirty="0">
                  <a:solidFill>
                    <a:srgbClr val="FFC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Piantaggio</a:t>
              </a:r>
              <a:endPara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10" y="129529"/>
            <a:ext cx="12114720" cy="1124160"/>
          </a:xfrm>
        </p:spPr>
        <p:txBody>
          <a:bodyPr/>
          <a:lstStyle/>
          <a:p>
            <a:r>
              <a:rPr lang="it-IT" sz="4800" dirty="0" err="1">
                <a:latin typeface="Source Sans Pro" panose="020B0503030403020204" pitchFamily="34" charset="0"/>
              </a:rPr>
              <a:t>Intelligent</a:t>
            </a:r>
            <a:r>
              <a:rPr lang="it-IT" sz="4800" dirty="0">
                <a:latin typeface="Source Sans Pro" panose="020B0503030403020204" pitchFamily="34" charset="0"/>
              </a:rPr>
              <a:t> </a:t>
            </a:r>
            <a:r>
              <a:rPr lang="it-IT" sz="4800" dirty="0" err="1">
                <a:latin typeface="Source Sans Pro" panose="020B0503030403020204" pitchFamily="34" charset="0"/>
              </a:rPr>
              <a:t>Poka</a:t>
            </a:r>
            <a:r>
              <a:rPr lang="it-IT" sz="4800" dirty="0">
                <a:latin typeface="Source Sans Pro" panose="020B0503030403020204" pitchFamily="34" charset="0"/>
              </a:rPr>
              <a:t> </a:t>
            </a:r>
            <a:r>
              <a:rPr lang="it-IT" sz="4800" dirty="0" err="1">
                <a:latin typeface="Source Sans Pro" panose="020B0503030403020204" pitchFamily="34" charset="0"/>
              </a:rPr>
              <a:t>Yoke</a:t>
            </a:r>
            <a:r>
              <a:rPr lang="it-IT" sz="4800" dirty="0">
                <a:latin typeface="Source Sans Pro" panose="020B0503030403020204" pitchFamily="34" charset="0"/>
              </a:rPr>
              <a:t>: il problema e la sfida</a:t>
            </a:r>
          </a:p>
        </p:txBody>
      </p:sp>
      <p:sp>
        <p:nvSpPr>
          <p:cNvPr id="69" name="Segnaposto contenuto 2">
            <a:extLst>
              <a:ext uri="{FF2B5EF4-FFF2-40B4-BE49-F238E27FC236}">
                <a16:creationId xmlns:a16="http://schemas.microsoft.com/office/drawing/2014/main" id="{E1523D85-CE83-4C5E-BDDD-D09B80334392}"/>
              </a:ext>
            </a:extLst>
          </p:cNvPr>
          <p:cNvSpPr txBox="1">
            <a:spLocks/>
          </p:cNvSpPr>
          <p:nvPr/>
        </p:nvSpPr>
        <p:spPr>
          <a:xfrm>
            <a:off x="2359111" y="1534422"/>
            <a:ext cx="6869436" cy="469875"/>
          </a:xfrm>
          <a:prstGeom prst="rect">
            <a:avLst/>
          </a:prstGeom>
        </p:spPr>
        <p:txBody>
          <a:bodyPr/>
          <a:lstStyle>
            <a:lvl1pPr marL="398463" indent="-398463" algn="l" defTabSz="1306220" rtl="0" eaLnBrk="1" latinLnBrk="0" hangingPunct="1">
              <a:spcBef>
                <a:spcPts val="13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513" indent="-284163" algn="l" defTabSz="1306220" rtl="0" eaLnBrk="1" latinLnBrk="0" hangingPunct="1">
              <a:spcBef>
                <a:spcPts val="6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0288" indent="-231775" algn="l" defTabSz="1306220" rtl="0" eaLnBrk="1" latinLnBrk="0" hangingPunct="1">
              <a:spcBef>
                <a:spcPts val="5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0188" algn="l" defTabSz="1306220" rtl="0" eaLnBrk="1" latinLnBrk="0" hangingPunct="1">
              <a:spcBef>
                <a:spcPts val="3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defTabSz="1306220" rtl="0" eaLnBrk="1" latinLnBrk="0" hangingPunct="1">
              <a:spcBef>
                <a:spcPts val="2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Source Sans Pro" panose="020B0503030403020204" pitchFamily="34" charset="0"/>
              </a:rPr>
              <a:t>Fase di </a:t>
            </a:r>
            <a:r>
              <a:rPr lang="it-IT" sz="3200" dirty="0" err="1">
                <a:latin typeface="Source Sans Pro" panose="020B0503030403020204" pitchFamily="34" charset="0"/>
              </a:rPr>
              <a:t>piantaggio</a:t>
            </a:r>
            <a:r>
              <a:rPr lang="it-IT" sz="3200" dirty="0">
                <a:latin typeface="Source Sans Pro" panose="020B0503030403020204" pitchFamily="34" charset="0"/>
              </a:rPr>
              <a:t> del paraolio</a:t>
            </a:r>
          </a:p>
          <a:p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6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365">
        <p:fade/>
      </p:transition>
    </mc:Choice>
    <mc:Fallback xmlns="">
      <p:transition spd="med" advTm="923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6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A8B7CE70-3800-47DD-8BD4-C531001591D7}"/>
              </a:ext>
            </a:extLst>
          </p:cNvPr>
          <p:cNvGrpSpPr>
            <a:grpSpLocks noChangeAspect="1"/>
          </p:cNvGrpSpPr>
          <p:nvPr/>
        </p:nvGrpSpPr>
        <p:grpSpPr>
          <a:xfrm>
            <a:off x="2043355" y="3115496"/>
            <a:ext cx="11861348" cy="4905958"/>
            <a:chOff x="701040" y="1571904"/>
            <a:chExt cx="13492480" cy="5580608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12D73C7F-F17C-4430-A6B7-2C3FEE48CE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01" r="13879"/>
            <a:stretch/>
          </p:blipFill>
          <p:spPr>
            <a:xfrm>
              <a:off x="701040" y="1752092"/>
              <a:ext cx="6614160" cy="4862068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A3B9423-0E76-43D7-8689-03A0CC47DCC9}"/>
                </a:ext>
              </a:extLst>
            </p:cNvPr>
            <p:cNvSpPr txBox="1"/>
            <p:nvPr/>
          </p:nvSpPr>
          <p:spPr>
            <a:xfrm>
              <a:off x="7450111" y="1571904"/>
              <a:ext cx="6743409" cy="5580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it-IT" sz="2800" dirty="0">
                  <a:solidFill>
                    <a:srgbClr val="0085CA"/>
                  </a:solidFill>
                  <a:latin typeface="Source Sans Pro" panose="020B0503030403020204" pitchFamily="34" charset="0"/>
                </a:rPr>
                <a:t>Componenti:</a:t>
              </a:r>
              <a:endParaRPr lang="it-IT" sz="3200" dirty="0">
                <a:solidFill>
                  <a:srgbClr val="0085CA"/>
                </a:solidFill>
                <a:latin typeface="Source Sans Pro" panose="020B0503030403020204" pitchFamily="34" charset="0"/>
              </a:endParaRPr>
            </a:p>
            <a:p>
              <a:pPr marL="457200" indent="-457200" algn="l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it-IT" sz="2400" dirty="0">
                  <a:latin typeface="Source Sans Pro" panose="020B0503030403020204" pitchFamily="34" charset="0"/>
                </a:rPr>
                <a:t>Carter e coperchio;</a:t>
              </a:r>
            </a:p>
            <a:p>
              <a:pPr marL="457200" indent="-457200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it-IT" sz="2400" dirty="0">
                  <a:latin typeface="Source Sans Pro" panose="020B0503030403020204" pitchFamily="34" charset="0"/>
                </a:rPr>
                <a:t>2 x cuscinetti input + 1 x paraolio;</a:t>
              </a:r>
            </a:p>
            <a:p>
              <a:pPr marL="457200" indent="-457200" algn="l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it-IT" sz="2400" dirty="0">
                  <a:latin typeface="Source Sans Pro" panose="020B0503030403020204" pitchFamily="34" charset="0"/>
                </a:rPr>
                <a:t>2 x cuscinetti output + 1 x paraolio;</a:t>
              </a:r>
            </a:p>
            <a:p>
              <a:pPr marL="457200" indent="-457200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it-IT" sz="2400" dirty="0">
                  <a:latin typeface="Source Sans Pro" panose="020B0503030403020204" pitchFamily="34" charset="0"/>
                </a:rPr>
                <a:t>2 x spinette di centraggio;</a:t>
              </a:r>
            </a:p>
            <a:p>
              <a:pPr marL="457200" indent="-457200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it-IT" sz="2400" dirty="0">
                  <a:latin typeface="Source Sans Pro" panose="020B0503030403020204" pitchFamily="34" charset="0"/>
                </a:rPr>
                <a:t>3 x tappi carico/scarico/ispezione olio;</a:t>
              </a:r>
            </a:p>
            <a:p>
              <a:pPr marL="457200" indent="-457200" algn="l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it-IT" sz="2400" dirty="0">
                  <a:latin typeface="Source Sans Pro" panose="020B0503030403020204" pitchFamily="34" charset="0"/>
                </a:rPr>
                <a:t>1 x albero input + 1 x O-Ring + 1 x tappo; </a:t>
              </a:r>
            </a:p>
            <a:p>
              <a:pPr marL="457200" indent="-457200" algn="l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it-IT" sz="2400" dirty="0">
                  <a:latin typeface="Source Sans Pro" panose="020B0503030403020204" pitchFamily="34" charset="0"/>
                </a:rPr>
                <a:t>1 x albero output + 1 x chiavetta + 1 x </a:t>
              </a:r>
              <a:r>
                <a:rPr lang="it-IT" sz="2400" dirty="0" err="1">
                  <a:latin typeface="Source Sans Pro" panose="020B0503030403020204" pitchFamily="34" charset="0"/>
                </a:rPr>
                <a:t>seeger</a:t>
              </a:r>
              <a:r>
                <a:rPr lang="it-IT" sz="2400" dirty="0">
                  <a:latin typeface="Source Sans Pro" panose="020B0503030403020204" pitchFamily="34" charset="0"/>
                </a:rPr>
                <a:t> + 1 x corona dentata; </a:t>
              </a:r>
            </a:p>
            <a:p>
              <a:pPr marL="457200" indent="-457200" algn="l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it-IT" sz="2400" dirty="0">
                  <a:latin typeface="Source Sans Pro" panose="020B0503030403020204" pitchFamily="34" charset="0"/>
                </a:rPr>
                <a:t>8 x viti di chiusura; </a:t>
              </a:r>
            </a:p>
            <a:p>
              <a:pPr marL="457200" indent="-457200" algn="l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it-IT" sz="2400" dirty="0">
                  <a:latin typeface="Source Sans Pro" panose="020B0503030403020204" pitchFamily="34" charset="0"/>
                </a:rPr>
                <a:t>1 x guarnizione </a:t>
              </a:r>
            </a:p>
            <a:p>
              <a:pPr algn="l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</a:pPr>
              <a:endParaRPr lang="it-IT" sz="2400" dirty="0">
                <a:latin typeface="Source Sans Pro" panose="020B0503030403020204" pitchFamily="34" charset="0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A0D5539-9EBE-4B91-B6DE-D5B1FB003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297395"/>
            <a:ext cx="12202616" cy="950976"/>
          </a:xfrm>
        </p:spPr>
        <p:txBody>
          <a:bodyPr/>
          <a:lstStyle/>
          <a:p>
            <a:r>
              <a:rPr lang="en-US" sz="4800" dirty="0">
                <a:latin typeface="Source Sans Pro" panose="020B0503030403020204" pitchFamily="34" charset="0"/>
              </a:rPr>
              <a:t>Il </a:t>
            </a:r>
            <a:r>
              <a:rPr lang="en-US" sz="4800" dirty="0" err="1">
                <a:latin typeface="Source Sans Pro" panose="020B0503030403020204" pitchFamily="34" charset="0"/>
              </a:rPr>
              <a:t>prodotto</a:t>
            </a:r>
            <a:r>
              <a:rPr lang="en-US" sz="4800" dirty="0">
                <a:latin typeface="Source Sans Pro" panose="020B0503030403020204" pitchFamily="34" charset="0"/>
              </a:rPr>
              <a:t>: </a:t>
            </a:r>
            <a:r>
              <a:rPr lang="en-US" sz="4800" dirty="0" err="1">
                <a:latin typeface="Source Sans Pro" panose="020B0503030403020204" pitchFamily="34" charset="0"/>
              </a:rPr>
              <a:t>componenti</a:t>
            </a:r>
            <a:r>
              <a:rPr lang="en-US" sz="4800" dirty="0">
                <a:latin typeface="Source Sans Pro" panose="020B0503030403020204" pitchFamily="34" charset="0"/>
              </a:rPr>
              <a:t> e forecast</a:t>
            </a: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C564BBB6-F689-4EB7-A6CE-F406BB8EB2E3}"/>
              </a:ext>
            </a:extLst>
          </p:cNvPr>
          <p:cNvGrpSpPr/>
          <p:nvPr/>
        </p:nvGrpSpPr>
        <p:grpSpPr>
          <a:xfrm>
            <a:off x="2614974" y="1381586"/>
            <a:ext cx="9400451" cy="1866460"/>
            <a:chOff x="2639923" y="1374310"/>
            <a:chExt cx="9400451" cy="1866460"/>
          </a:xfrm>
        </p:grpSpPr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B99E7A54-91E4-424C-B6B7-70D52074450B}"/>
                </a:ext>
              </a:extLst>
            </p:cNvPr>
            <p:cNvGrpSpPr/>
            <p:nvPr/>
          </p:nvGrpSpPr>
          <p:grpSpPr>
            <a:xfrm>
              <a:off x="2739888" y="2157986"/>
              <a:ext cx="9300486" cy="1082784"/>
              <a:chOff x="7684108" y="4976409"/>
              <a:chExt cx="9300486" cy="1082784"/>
            </a:xfrm>
          </p:grpSpPr>
          <p:pic>
            <p:nvPicPr>
              <p:cNvPr id="12" name="Immagine 11">
                <a:extLst>
                  <a:ext uri="{FF2B5EF4-FFF2-40B4-BE49-F238E27FC236}">
                    <a16:creationId xmlns:a16="http://schemas.microsoft.com/office/drawing/2014/main" id="{8E48CD9C-F022-481C-9A91-07AC0AE368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84108" y="4976409"/>
                <a:ext cx="1082784" cy="1082784"/>
              </a:xfrm>
              <a:prstGeom prst="rect">
                <a:avLst/>
              </a:prstGeom>
            </p:spPr>
          </p:pic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12FB3B93-1275-440D-A10C-6B75A240F5DA}"/>
                  </a:ext>
                </a:extLst>
              </p:cNvPr>
              <p:cNvSpPr txBox="1"/>
              <p:nvPr/>
            </p:nvSpPr>
            <p:spPr>
              <a:xfrm>
                <a:off x="8901803" y="5175700"/>
                <a:ext cx="8082791" cy="590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</a:pPr>
                <a:r>
                  <a:rPr lang="it-IT" sz="3600" dirty="0">
                    <a:latin typeface="Source Sans Pro" panose="020B0503030403020204" pitchFamily="34" charset="0"/>
                  </a:rPr>
                  <a:t>Produttività obbiettivo: 70% </a:t>
                </a:r>
              </a:p>
            </p:txBody>
          </p:sp>
        </p:grpSp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1405FFE4-CCC5-4FF2-BD03-4C8374D6DA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9" r="72096" b="64110"/>
            <a:stretch/>
          </p:blipFill>
          <p:spPr>
            <a:xfrm rot="5400000">
              <a:off x="2906914" y="1107319"/>
              <a:ext cx="783678" cy="1317659"/>
            </a:xfrm>
            <a:prstGeom prst="rect">
              <a:avLst/>
            </a:prstGeom>
          </p:spPr>
        </p:pic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D1F5AC26-67E9-4564-B4B3-69EB268B1B75}"/>
                </a:ext>
              </a:extLst>
            </p:cNvPr>
            <p:cNvSpPr txBox="1"/>
            <p:nvPr/>
          </p:nvSpPr>
          <p:spPr>
            <a:xfrm>
              <a:off x="3957583" y="1403326"/>
              <a:ext cx="8082791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it-IT" sz="3600" dirty="0">
                  <a:latin typeface="Source Sans Pro" panose="020B0503030403020204" pitchFamily="34" charset="0"/>
                </a:rPr>
                <a:t>Produttività iniziale: 46% 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2773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8482">
        <p:fade/>
      </p:transition>
    </mc:Choice>
    <mc:Fallback xmlns="">
      <p:transition spd="med" advTm="884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egnaposto contenuto 2">
            <a:extLst>
              <a:ext uri="{FF2B5EF4-FFF2-40B4-BE49-F238E27FC236}">
                <a16:creationId xmlns:a16="http://schemas.microsoft.com/office/drawing/2014/main" id="{14B40606-7AF1-4EE9-A8F1-6A6F59063D4D}"/>
              </a:ext>
            </a:extLst>
          </p:cNvPr>
          <p:cNvSpPr txBox="1">
            <a:spLocks/>
          </p:cNvSpPr>
          <p:nvPr/>
        </p:nvSpPr>
        <p:spPr>
          <a:xfrm>
            <a:off x="2359111" y="1527931"/>
            <a:ext cx="6869436" cy="469875"/>
          </a:xfrm>
          <a:prstGeom prst="rect">
            <a:avLst/>
          </a:prstGeom>
        </p:spPr>
        <p:txBody>
          <a:bodyPr/>
          <a:lstStyle>
            <a:lvl1pPr marL="398463" indent="-398463" algn="l" defTabSz="1306220" rtl="0" eaLnBrk="1" latinLnBrk="0" hangingPunct="1">
              <a:spcBef>
                <a:spcPts val="13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513" indent="-284163" algn="l" defTabSz="1306220" rtl="0" eaLnBrk="1" latinLnBrk="0" hangingPunct="1">
              <a:spcBef>
                <a:spcPts val="6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0288" indent="-231775" algn="l" defTabSz="1306220" rtl="0" eaLnBrk="1" latinLnBrk="0" hangingPunct="1">
              <a:spcBef>
                <a:spcPts val="5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0188" algn="l" defTabSz="1306220" rtl="0" eaLnBrk="1" latinLnBrk="0" hangingPunct="1">
              <a:spcBef>
                <a:spcPts val="3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defTabSz="1306220" rtl="0" eaLnBrk="1" latinLnBrk="0" hangingPunct="1">
              <a:spcBef>
                <a:spcPts val="2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Source Sans Pro" panose="020B0503030403020204" pitchFamily="34" charset="0"/>
              </a:rPr>
              <a:t>Fase di </a:t>
            </a:r>
            <a:r>
              <a:rPr lang="it-IT" sz="3200" dirty="0" err="1">
                <a:latin typeface="Source Sans Pro" panose="020B0503030403020204" pitchFamily="34" charset="0"/>
              </a:rPr>
              <a:t>piantaggio</a:t>
            </a:r>
            <a:r>
              <a:rPr lang="it-IT" sz="3200" dirty="0">
                <a:latin typeface="Source Sans Pro" panose="020B0503030403020204" pitchFamily="34" charset="0"/>
              </a:rPr>
              <a:t> del cuscinetto</a:t>
            </a:r>
          </a:p>
          <a:p>
            <a:endParaRPr lang="it-IT" dirty="0"/>
          </a:p>
        </p:txBody>
      </p:sp>
      <p:grpSp>
        <p:nvGrpSpPr>
          <p:cNvPr id="67" name="Gruppo 66">
            <a:extLst>
              <a:ext uri="{FF2B5EF4-FFF2-40B4-BE49-F238E27FC236}">
                <a16:creationId xmlns:a16="http://schemas.microsoft.com/office/drawing/2014/main" id="{B79FEDCA-6B41-485F-B4E3-5C374098C2BC}"/>
              </a:ext>
            </a:extLst>
          </p:cNvPr>
          <p:cNvGrpSpPr>
            <a:grpSpLocks noChangeAspect="1"/>
          </p:cNvGrpSpPr>
          <p:nvPr/>
        </p:nvGrpSpPr>
        <p:grpSpPr>
          <a:xfrm>
            <a:off x="2432548" y="2174900"/>
            <a:ext cx="8745696" cy="5058000"/>
            <a:chOff x="3040323" y="4602671"/>
            <a:chExt cx="6254806" cy="3617415"/>
          </a:xfrm>
        </p:grpSpPr>
        <p:grpSp>
          <p:nvGrpSpPr>
            <p:cNvPr id="47" name="Gruppo 46">
              <a:extLst>
                <a:ext uri="{FF2B5EF4-FFF2-40B4-BE49-F238E27FC236}">
                  <a16:creationId xmlns:a16="http://schemas.microsoft.com/office/drawing/2014/main" id="{F4145D6E-6CC3-4F61-9061-09525E8373BA}"/>
                </a:ext>
              </a:extLst>
            </p:cNvPr>
            <p:cNvGrpSpPr/>
            <p:nvPr/>
          </p:nvGrpSpPr>
          <p:grpSpPr>
            <a:xfrm>
              <a:off x="3040323" y="4602671"/>
              <a:ext cx="6254806" cy="3617415"/>
              <a:chOff x="7700139" y="2311153"/>
              <a:chExt cx="6254806" cy="3617415"/>
            </a:xfrm>
          </p:grpSpPr>
          <p:pic>
            <p:nvPicPr>
              <p:cNvPr id="48" name="Immagine 47">
                <a:extLst>
                  <a:ext uri="{FF2B5EF4-FFF2-40B4-BE49-F238E27FC236}">
                    <a16:creationId xmlns:a16="http://schemas.microsoft.com/office/drawing/2014/main" id="{B92E4049-087D-46D8-9112-3B4D850123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9" r="1369"/>
              <a:stretch/>
            </p:blipFill>
            <p:spPr>
              <a:xfrm>
                <a:off x="7700139" y="2311153"/>
                <a:ext cx="6254806" cy="3617415"/>
              </a:xfrm>
              <a:prstGeom prst="rect">
                <a:avLst/>
              </a:prstGeom>
            </p:spPr>
          </p:pic>
          <p:sp>
            <p:nvSpPr>
              <p:cNvPr id="49" name="Casella di testo 2267">
                <a:extLst>
                  <a:ext uri="{FF2B5EF4-FFF2-40B4-BE49-F238E27FC236}">
                    <a16:creationId xmlns:a16="http://schemas.microsoft.com/office/drawing/2014/main" id="{FF88AC7F-5302-4522-84DD-3E16E3B48B07}"/>
                  </a:ext>
                </a:extLst>
              </p:cNvPr>
              <p:cNvSpPr txBox="1"/>
              <p:nvPr/>
            </p:nvSpPr>
            <p:spPr>
              <a:xfrm>
                <a:off x="13337795" y="2513707"/>
                <a:ext cx="454660" cy="434339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it-IT" sz="2800" b="1" dirty="0">
                    <a:solidFill>
                      <a:srgbClr val="FFC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endParaRPr lang="it-IT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5" name="Freccia in giù 64">
              <a:extLst>
                <a:ext uri="{FF2B5EF4-FFF2-40B4-BE49-F238E27FC236}">
                  <a16:creationId xmlns:a16="http://schemas.microsoft.com/office/drawing/2014/main" id="{375FAB95-6D97-47A1-9F25-093C2DB3AD91}"/>
                </a:ext>
              </a:extLst>
            </p:cNvPr>
            <p:cNvSpPr/>
            <p:nvPr/>
          </p:nvSpPr>
          <p:spPr>
            <a:xfrm>
              <a:off x="3539425" y="5640979"/>
              <a:ext cx="782320" cy="1940560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66" name="Casella di testo 2267">
              <a:extLst>
                <a:ext uri="{FF2B5EF4-FFF2-40B4-BE49-F238E27FC236}">
                  <a16:creationId xmlns:a16="http://schemas.microsoft.com/office/drawing/2014/main" id="{3AC01B4F-2348-46A1-829B-FFC02F24678D}"/>
                </a:ext>
              </a:extLst>
            </p:cNvPr>
            <p:cNvSpPr txBox="1"/>
            <p:nvPr/>
          </p:nvSpPr>
          <p:spPr>
            <a:xfrm>
              <a:off x="3189502" y="5112941"/>
              <a:ext cx="1467563" cy="43433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</a:pPr>
              <a:r>
                <a:rPr lang="it-IT" sz="2800" b="1" dirty="0">
                  <a:solidFill>
                    <a:srgbClr val="FFC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Piantaggio</a:t>
              </a:r>
              <a:endPara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10" y="129529"/>
            <a:ext cx="12114720" cy="1124160"/>
          </a:xfrm>
        </p:spPr>
        <p:txBody>
          <a:bodyPr/>
          <a:lstStyle/>
          <a:p>
            <a:r>
              <a:rPr lang="it-IT" sz="4800" dirty="0" err="1">
                <a:latin typeface="Source Sans Pro" panose="020B0503030403020204" pitchFamily="34" charset="0"/>
              </a:rPr>
              <a:t>Intelligent</a:t>
            </a:r>
            <a:r>
              <a:rPr lang="it-IT" sz="4800" dirty="0">
                <a:latin typeface="Source Sans Pro" panose="020B0503030403020204" pitchFamily="34" charset="0"/>
              </a:rPr>
              <a:t> </a:t>
            </a:r>
            <a:r>
              <a:rPr lang="it-IT" sz="4800" dirty="0" err="1">
                <a:latin typeface="Source Sans Pro" panose="020B0503030403020204" pitchFamily="34" charset="0"/>
              </a:rPr>
              <a:t>Poka</a:t>
            </a:r>
            <a:r>
              <a:rPr lang="it-IT" sz="4800" dirty="0">
                <a:latin typeface="Source Sans Pro" panose="020B0503030403020204" pitchFamily="34" charset="0"/>
              </a:rPr>
              <a:t> </a:t>
            </a:r>
            <a:r>
              <a:rPr lang="it-IT" sz="4800" dirty="0" err="1">
                <a:latin typeface="Source Sans Pro" panose="020B0503030403020204" pitchFamily="34" charset="0"/>
              </a:rPr>
              <a:t>Yoke</a:t>
            </a:r>
            <a:r>
              <a:rPr lang="it-IT" sz="4800" dirty="0">
                <a:latin typeface="Source Sans Pro" panose="020B0503030403020204" pitchFamily="34" charset="0"/>
              </a:rPr>
              <a:t>: il problema e la sfida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38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365">
        <p:fade/>
      </p:transition>
    </mc:Choice>
    <mc:Fallback xmlns="">
      <p:transition spd="med" advTm="923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0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10" y="129529"/>
            <a:ext cx="12114720" cy="1124160"/>
          </a:xfrm>
        </p:spPr>
        <p:txBody>
          <a:bodyPr/>
          <a:lstStyle/>
          <a:p>
            <a:r>
              <a:rPr lang="it-IT" sz="4800" dirty="0" err="1">
                <a:latin typeface="Source Sans Pro" panose="020B0503030403020204" pitchFamily="34" charset="0"/>
              </a:rPr>
              <a:t>Intelligent</a:t>
            </a:r>
            <a:r>
              <a:rPr lang="it-IT" sz="4800" dirty="0">
                <a:latin typeface="Source Sans Pro" panose="020B0503030403020204" pitchFamily="34" charset="0"/>
              </a:rPr>
              <a:t> </a:t>
            </a:r>
            <a:r>
              <a:rPr lang="it-IT" sz="4800" dirty="0" err="1">
                <a:latin typeface="Source Sans Pro" panose="020B0503030403020204" pitchFamily="34" charset="0"/>
              </a:rPr>
              <a:t>Poka</a:t>
            </a:r>
            <a:r>
              <a:rPr lang="it-IT" sz="4800" dirty="0">
                <a:latin typeface="Source Sans Pro" panose="020B0503030403020204" pitchFamily="34" charset="0"/>
              </a:rPr>
              <a:t> </a:t>
            </a:r>
            <a:r>
              <a:rPr lang="it-IT" sz="4800" dirty="0" err="1">
                <a:latin typeface="Source Sans Pro" panose="020B0503030403020204" pitchFamily="34" charset="0"/>
              </a:rPr>
              <a:t>Yoke</a:t>
            </a:r>
            <a:r>
              <a:rPr lang="it-IT" sz="4800" dirty="0">
                <a:latin typeface="Source Sans Pro" panose="020B0503030403020204" pitchFamily="34" charset="0"/>
              </a:rPr>
              <a:t>: il problema e la sfida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FE01DE75-70A4-40D8-95F1-E5F45B6186FB}"/>
              </a:ext>
            </a:extLst>
          </p:cNvPr>
          <p:cNvGrpSpPr/>
          <p:nvPr/>
        </p:nvGrpSpPr>
        <p:grpSpPr>
          <a:xfrm>
            <a:off x="535542" y="2069435"/>
            <a:ext cx="13559315" cy="5162198"/>
            <a:chOff x="4013653" y="1941256"/>
            <a:chExt cx="13559315" cy="5162198"/>
          </a:xfrm>
        </p:grpSpPr>
        <p:sp>
          <p:nvSpPr>
            <p:cNvPr id="68" name="Segnaposto contenuto 2">
              <a:extLst>
                <a:ext uri="{FF2B5EF4-FFF2-40B4-BE49-F238E27FC236}">
                  <a16:creationId xmlns:a16="http://schemas.microsoft.com/office/drawing/2014/main" id="{8AF1B383-6F3A-4CBB-BEF8-5AD522C797A1}"/>
                </a:ext>
              </a:extLst>
            </p:cNvPr>
            <p:cNvSpPr txBox="1">
              <a:spLocks/>
            </p:cNvSpPr>
            <p:nvPr/>
          </p:nvSpPr>
          <p:spPr>
            <a:xfrm>
              <a:off x="12987003" y="1941256"/>
              <a:ext cx="4585965" cy="5162198"/>
            </a:xfrm>
            <a:prstGeom prst="rect">
              <a:avLst/>
            </a:prstGeom>
          </p:spPr>
          <p:txBody>
            <a:bodyPr/>
            <a:lstStyle>
              <a:lvl1pPr marL="398463" indent="-398463" algn="l" defTabSz="1306220" rtl="0" eaLnBrk="1" latinLnBrk="0" hangingPunct="1">
                <a:spcBef>
                  <a:spcPts val="13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98513" indent="-284163" algn="l" defTabSz="130622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30288" indent="-231775" algn="l" defTabSz="130622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60475" indent="-230188" algn="l" defTabSz="130622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82725" indent="-222250" algn="l" defTabSz="130622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9210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4521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98327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51437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it-IT" dirty="0">
                  <a:latin typeface="Source Sans Pro" panose="020B0503030403020204" pitchFamily="34" charset="0"/>
                </a:rPr>
                <a:t>Difetti dovuti a montaggio errato del paraolio a causa di: 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it-IT" dirty="0">
                  <a:latin typeface="Source Sans Pro" panose="020B0503030403020204" pitchFamily="34" charset="0"/>
                </a:rPr>
                <a:t>Difficoltà nel riconoscere il lato del paraolio; 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it-IT" dirty="0">
                  <a:latin typeface="Source Sans Pro" panose="020B0503030403020204" pitchFamily="34" charset="0"/>
                </a:rPr>
                <a:t>Fatica dell’operatore a fine turno;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it-IT" dirty="0">
                  <a:latin typeface="Source Sans Pro" panose="020B0503030403020204" pitchFamily="34" charset="0"/>
                </a:rPr>
                <a:t>Difficoltà nell’ispezione visiva del paraolio dopo il suo montaggio;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it-IT" dirty="0">
                  <a:latin typeface="Source Sans Pro" panose="020B0503030403020204" pitchFamily="34" charset="0"/>
                </a:rPr>
                <a:t>Intercettazione del paraolio montato a rovescio non garantita dal test pneumatico. </a:t>
              </a:r>
            </a:p>
          </p:txBody>
        </p:sp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9D1E1043-A701-4F9E-BC30-5FD77B3E12E6}"/>
                </a:ext>
              </a:extLst>
            </p:cNvPr>
            <p:cNvGrpSpPr/>
            <p:nvPr/>
          </p:nvGrpSpPr>
          <p:grpSpPr>
            <a:xfrm>
              <a:off x="4013653" y="2715983"/>
              <a:ext cx="8745694" cy="3390433"/>
              <a:chOff x="-6639832" y="7491996"/>
              <a:chExt cx="8745694" cy="3390433"/>
            </a:xfrm>
          </p:grpSpPr>
          <p:grpSp>
            <p:nvGrpSpPr>
              <p:cNvPr id="4" name="Gruppo 3">
                <a:extLst>
                  <a:ext uri="{FF2B5EF4-FFF2-40B4-BE49-F238E27FC236}">
                    <a16:creationId xmlns:a16="http://schemas.microsoft.com/office/drawing/2014/main" id="{1EDA7965-E66A-40F0-9307-CEA99D96292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-6639832" y="7491996"/>
                <a:ext cx="8745694" cy="3390433"/>
                <a:chOff x="-7406050" y="8012592"/>
                <a:chExt cx="9658165" cy="3744170"/>
              </a:xfrm>
            </p:grpSpPr>
            <p:pic>
              <p:nvPicPr>
                <p:cNvPr id="72" name="Immagine 71">
                  <a:extLst>
                    <a:ext uri="{FF2B5EF4-FFF2-40B4-BE49-F238E27FC236}">
                      <a16:creationId xmlns:a16="http://schemas.microsoft.com/office/drawing/2014/main" id="{624E0E2B-C5B9-4ADA-8298-C066DBE70E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022" r="13676"/>
                <a:stretch/>
              </p:blipFill>
              <p:spPr>
                <a:xfrm>
                  <a:off x="-2494033" y="8012592"/>
                  <a:ext cx="4746148" cy="3744170"/>
                </a:xfrm>
                <a:prstGeom prst="rect">
                  <a:avLst/>
                </a:prstGeom>
              </p:spPr>
            </p:pic>
            <p:pic>
              <p:nvPicPr>
                <p:cNvPr id="74" name="Immagine 73">
                  <a:extLst>
                    <a:ext uri="{FF2B5EF4-FFF2-40B4-BE49-F238E27FC236}">
                      <a16:creationId xmlns:a16="http://schemas.microsoft.com/office/drawing/2014/main" id="{9BFDF19F-E57F-4178-B7BD-21D64430C4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893" r="13893"/>
                <a:stretch/>
              </p:blipFill>
              <p:spPr>
                <a:xfrm>
                  <a:off x="-7406050" y="8012592"/>
                  <a:ext cx="4806795" cy="3744170"/>
                </a:xfrm>
                <a:prstGeom prst="rect">
                  <a:avLst/>
                </a:prstGeom>
              </p:spPr>
            </p:pic>
          </p:grpSp>
          <p:pic>
            <p:nvPicPr>
              <p:cNvPr id="6" name="Elemento grafico 5" descr="Pollice su">
                <a:extLst>
                  <a:ext uri="{FF2B5EF4-FFF2-40B4-BE49-F238E27FC236}">
                    <a16:creationId xmlns:a16="http://schemas.microsoft.com/office/drawing/2014/main" id="{1FB4F382-E4EC-401B-88CA-3C985A757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6468203" y="75883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1" name="Elemento grafico 30" descr="Pollice su">
                <a:extLst>
                  <a:ext uri="{FF2B5EF4-FFF2-40B4-BE49-F238E27FC236}">
                    <a16:creationId xmlns:a16="http://schemas.microsoft.com/office/drawing/2014/main" id="{32E2DF94-7F89-461D-A7B6-381CCE96B0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V="1">
                <a:off x="-1950262" y="7628233"/>
                <a:ext cx="917987" cy="917987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68342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365">
        <p:fade/>
      </p:transition>
    </mc:Choice>
    <mc:Fallback xmlns="">
      <p:transition spd="med" advTm="923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8FE413-5C53-4A1E-9E2A-942669483DE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Requisiti del sistema: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Scalabile;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Di facile manutenzione;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Riconoscere il posizionamento del paraolio </a:t>
            </a:r>
            <a:r>
              <a:rPr lang="it-IT" i="1" dirty="0"/>
              <a:t>al volo;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Validazione da eseguire </a:t>
            </a:r>
            <a:r>
              <a:rPr lang="it-IT" i="1" dirty="0"/>
              <a:t>prima </a:t>
            </a:r>
            <a:r>
              <a:rPr lang="it-IT" dirty="0"/>
              <a:t>del posizionamento del cuscinetto;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Proattivo.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10" y="124290"/>
            <a:ext cx="12114720" cy="1124160"/>
          </a:xfrm>
        </p:spPr>
        <p:txBody>
          <a:bodyPr/>
          <a:lstStyle/>
          <a:p>
            <a:r>
              <a:rPr lang="it-IT" sz="4800" dirty="0"/>
              <a:t>La soluzione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737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584">
        <p:fade/>
      </p:transition>
    </mc:Choice>
    <mc:Fallback xmlns="">
      <p:transition spd="med" advTm="465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o 30">
            <a:extLst>
              <a:ext uri="{FF2B5EF4-FFF2-40B4-BE49-F238E27FC236}">
                <a16:creationId xmlns:a16="http://schemas.microsoft.com/office/drawing/2014/main" id="{569078D6-DD79-4D61-AEA1-C7ED4F86C259}"/>
              </a:ext>
            </a:extLst>
          </p:cNvPr>
          <p:cNvGrpSpPr>
            <a:grpSpLocks noChangeAspect="1"/>
          </p:cNvGrpSpPr>
          <p:nvPr/>
        </p:nvGrpSpPr>
        <p:grpSpPr>
          <a:xfrm>
            <a:off x="3882862" y="1555294"/>
            <a:ext cx="6864675" cy="4870178"/>
            <a:chOff x="883920" y="2637841"/>
            <a:chExt cx="6431280" cy="4562704"/>
          </a:xfrm>
        </p:grpSpPr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BC08F65A-489A-4FBD-9463-6EF36B7DE1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4116" y="3697241"/>
              <a:ext cx="6222319" cy="3503304"/>
              <a:chOff x="1015084" y="3936259"/>
              <a:chExt cx="5395595" cy="3037840"/>
            </a:xfrm>
          </p:grpSpPr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F99146C8-6CCD-4B66-96FC-AFD172D7C291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355" y="3936259"/>
                <a:ext cx="2590165" cy="1456690"/>
              </a:xfrm>
              <a:prstGeom prst="rect">
                <a:avLst/>
              </a:prstGeom>
            </p:spPr>
          </p:pic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F327A773-4FE8-4C3E-A8F0-C8EC5A849024}"/>
                  </a:ext>
                </a:extLst>
              </p:cNvPr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5084" y="5516774"/>
                <a:ext cx="2590165" cy="1457325"/>
              </a:xfrm>
              <a:prstGeom prst="rect">
                <a:avLst/>
              </a:prstGeom>
            </p:spPr>
          </p:pic>
          <p:pic>
            <p:nvPicPr>
              <p:cNvPr id="27" name="Immagine 26">
                <a:extLst>
                  <a:ext uri="{FF2B5EF4-FFF2-40B4-BE49-F238E27FC236}">
                    <a16:creationId xmlns:a16="http://schemas.microsoft.com/office/drawing/2014/main" id="{241455E7-C6CC-4D49-950F-99163F31D669}"/>
                  </a:ext>
                </a:extLst>
              </p:cNvPr>
              <p:cNvPicPr/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0514" y="3936260"/>
                <a:ext cx="2590165" cy="1457325"/>
              </a:xfrm>
              <a:prstGeom prst="rect">
                <a:avLst/>
              </a:prstGeom>
            </p:spPr>
          </p:pic>
          <p:pic>
            <p:nvPicPr>
              <p:cNvPr id="28" name="Immagine 27">
                <a:extLst>
                  <a:ext uri="{FF2B5EF4-FFF2-40B4-BE49-F238E27FC236}">
                    <a16:creationId xmlns:a16="http://schemas.microsoft.com/office/drawing/2014/main" id="{6629AFAF-A446-45A3-AF31-C3C5F97E7FBF}"/>
                  </a:ext>
                </a:extLst>
              </p:cNvPr>
              <p:cNvPicPr/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0514" y="5512330"/>
                <a:ext cx="2590165" cy="1457325"/>
              </a:xfrm>
              <a:prstGeom prst="rect">
                <a:avLst/>
              </a:prstGeom>
            </p:spPr>
          </p:pic>
        </p:grpSp>
        <p:sp>
          <p:nvSpPr>
            <p:cNvPr id="29" name="Segnaposto contenuto 2">
              <a:extLst>
                <a:ext uri="{FF2B5EF4-FFF2-40B4-BE49-F238E27FC236}">
                  <a16:creationId xmlns:a16="http://schemas.microsoft.com/office/drawing/2014/main" id="{DA4B7CF8-F681-40E0-839E-6983176FEC92}"/>
                </a:ext>
              </a:extLst>
            </p:cNvPr>
            <p:cNvSpPr txBox="1">
              <a:spLocks/>
            </p:cNvSpPr>
            <p:nvPr/>
          </p:nvSpPr>
          <p:spPr>
            <a:xfrm>
              <a:off x="883920" y="2637841"/>
              <a:ext cx="6431280" cy="812370"/>
            </a:xfrm>
            <a:prstGeom prst="rect">
              <a:avLst/>
            </a:prstGeom>
          </p:spPr>
          <p:txBody>
            <a:bodyPr/>
            <a:lstStyle>
              <a:lvl1pPr marL="398463" indent="-398463" algn="l" defTabSz="1306220" rtl="0" eaLnBrk="1" latinLnBrk="0" hangingPunct="1">
                <a:spcBef>
                  <a:spcPts val="13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98513" indent="-284163" algn="l" defTabSz="130622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30288" indent="-231775" algn="l" defTabSz="130622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60475" indent="-230188" algn="l" defTabSz="130622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82725" indent="-222250" algn="l" defTabSz="130622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9210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4521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98327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51437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it-IT" sz="3200" dirty="0">
                  <a:latin typeface="Source Sans Pro" panose="020B0503030403020204" pitchFamily="34" charset="0"/>
                </a:rPr>
                <a:t>Il sistema deve riconoscere il paraolio anche in posizione </a:t>
              </a:r>
              <a:r>
                <a:rPr lang="it-IT" sz="3200" i="1" dirty="0">
                  <a:latin typeface="Source Sans Pro" panose="020B0503030403020204" pitchFamily="34" charset="0"/>
                </a:rPr>
                <a:t>disassata</a:t>
              </a:r>
              <a:r>
                <a:rPr lang="it-IT" sz="3200" dirty="0">
                  <a:latin typeface="Source Sans Pro" panose="020B0503030403020204" pitchFamily="34" charset="0"/>
                </a:rPr>
                <a:t>.</a:t>
              </a: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10" y="124290"/>
            <a:ext cx="12114720" cy="1124160"/>
          </a:xfrm>
        </p:spPr>
        <p:txBody>
          <a:bodyPr/>
          <a:lstStyle/>
          <a:p>
            <a:r>
              <a:rPr lang="it-IT" sz="4800" dirty="0"/>
              <a:t>La soluzione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149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584">
        <p:fade/>
      </p:transition>
    </mc:Choice>
    <mc:Fallback xmlns="">
      <p:transition spd="med" advTm="465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0.23014 -0.039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13" y="-19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o 30">
            <a:extLst>
              <a:ext uri="{FF2B5EF4-FFF2-40B4-BE49-F238E27FC236}">
                <a16:creationId xmlns:a16="http://schemas.microsoft.com/office/drawing/2014/main" id="{569078D6-DD79-4D61-AEA1-C7ED4F86C259}"/>
              </a:ext>
            </a:extLst>
          </p:cNvPr>
          <p:cNvGrpSpPr>
            <a:grpSpLocks noChangeAspect="1"/>
          </p:cNvGrpSpPr>
          <p:nvPr/>
        </p:nvGrpSpPr>
        <p:grpSpPr>
          <a:xfrm>
            <a:off x="672413" y="1511875"/>
            <a:ext cx="6864675" cy="4870178"/>
            <a:chOff x="883920" y="2637841"/>
            <a:chExt cx="6431280" cy="4562704"/>
          </a:xfrm>
        </p:grpSpPr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BC08F65A-489A-4FBD-9463-6EF36B7DE1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4116" y="3697241"/>
              <a:ext cx="6222319" cy="3503304"/>
              <a:chOff x="1015084" y="3936259"/>
              <a:chExt cx="5395595" cy="3037840"/>
            </a:xfrm>
          </p:grpSpPr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F99146C8-6CCD-4B66-96FC-AFD172D7C291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355" y="3936259"/>
                <a:ext cx="2590165" cy="1456690"/>
              </a:xfrm>
              <a:prstGeom prst="rect">
                <a:avLst/>
              </a:prstGeom>
            </p:spPr>
          </p:pic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F327A773-4FE8-4C3E-A8F0-C8EC5A849024}"/>
                  </a:ext>
                </a:extLst>
              </p:cNvPr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5084" y="5516774"/>
                <a:ext cx="2590165" cy="1457325"/>
              </a:xfrm>
              <a:prstGeom prst="rect">
                <a:avLst/>
              </a:prstGeom>
            </p:spPr>
          </p:pic>
          <p:pic>
            <p:nvPicPr>
              <p:cNvPr id="27" name="Immagine 26">
                <a:extLst>
                  <a:ext uri="{FF2B5EF4-FFF2-40B4-BE49-F238E27FC236}">
                    <a16:creationId xmlns:a16="http://schemas.microsoft.com/office/drawing/2014/main" id="{241455E7-C6CC-4D49-950F-99163F31D669}"/>
                  </a:ext>
                </a:extLst>
              </p:cNvPr>
              <p:cNvPicPr/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0514" y="3936260"/>
                <a:ext cx="2590165" cy="1457325"/>
              </a:xfrm>
              <a:prstGeom prst="rect">
                <a:avLst/>
              </a:prstGeom>
            </p:spPr>
          </p:pic>
          <p:pic>
            <p:nvPicPr>
              <p:cNvPr id="28" name="Immagine 27">
                <a:extLst>
                  <a:ext uri="{FF2B5EF4-FFF2-40B4-BE49-F238E27FC236}">
                    <a16:creationId xmlns:a16="http://schemas.microsoft.com/office/drawing/2014/main" id="{6629AFAF-A446-45A3-AF31-C3C5F97E7FBF}"/>
                  </a:ext>
                </a:extLst>
              </p:cNvPr>
              <p:cNvPicPr/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0514" y="5512330"/>
                <a:ext cx="2590165" cy="1457325"/>
              </a:xfrm>
              <a:prstGeom prst="rect">
                <a:avLst/>
              </a:prstGeom>
            </p:spPr>
          </p:pic>
        </p:grpSp>
        <p:sp>
          <p:nvSpPr>
            <p:cNvPr id="29" name="Segnaposto contenuto 2">
              <a:extLst>
                <a:ext uri="{FF2B5EF4-FFF2-40B4-BE49-F238E27FC236}">
                  <a16:creationId xmlns:a16="http://schemas.microsoft.com/office/drawing/2014/main" id="{DA4B7CF8-F681-40E0-839E-6983176FEC92}"/>
                </a:ext>
              </a:extLst>
            </p:cNvPr>
            <p:cNvSpPr txBox="1">
              <a:spLocks/>
            </p:cNvSpPr>
            <p:nvPr/>
          </p:nvSpPr>
          <p:spPr>
            <a:xfrm>
              <a:off x="883920" y="2637841"/>
              <a:ext cx="6431280" cy="812370"/>
            </a:xfrm>
            <a:prstGeom prst="rect">
              <a:avLst/>
            </a:prstGeom>
          </p:spPr>
          <p:txBody>
            <a:bodyPr/>
            <a:lstStyle>
              <a:lvl1pPr marL="398463" indent="-398463" algn="l" defTabSz="1306220" rtl="0" eaLnBrk="1" latinLnBrk="0" hangingPunct="1">
                <a:spcBef>
                  <a:spcPts val="13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98513" indent="-284163" algn="l" defTabSz="130622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30288" indent="-231775" algn="l" defTabSz="130622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60475" indent="-230188" algn="l" defTabSz="130622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82725" indent="-222250" algn="l" defTabSz="130622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9210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4521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98327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51437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it-IT" sz="3200" dirty="0">
                  <a:latin typeface="Source Sans Pro" panose="020B0503030403020204" pitchFamily="34" charset="0"/>
                </a:rPr>
                <a:t>Il sistema deve riconoscere il paraolio anche in posizione </a:t>
              </a:r>
              <a:r>
                <a:rPr lang="it-IT" sz="3200" i="1" dirty="0">
                  <a:latin typeface="Source Sans Pro" panose="020B0503030403020204" pitchFamily="34" charset="0"/>
                </a:rPr>
                <a:t>disassata</a:t>
              </a:r>
              <a:r>
                <a:rPr lang="it-IT" sz="3200" dirty="0">
                  <a:latin typeface="Source Sans Pro" panose="020B0503030403020204" pitchFamily="34" charset="0"/>
                </a:rPr>
                <a:t>.</a:t>
              </a: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10" y="124290"/>
            <a:ext cx="12114720" cy="1124160"/>
          </a:xfrm>
        </p:spPr>
        <p:txBody>
          <a:bodyPr/>
          <a:lstStyle/>
          <a:p>
            <a:r>
              <a:rPr lang="it-IT" sz="4800" dirty="0"/>
              <a:t>La soluzione 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F6745907-9F90-4AE3-9513-41843558EA02}"/>
              </a:ext>
            </a:extLst>
          </p:cNvPr>
          <p:cNvGrpSpPr>
            <a:grpSpLocks noChangeAspect="1"/>
          </p:cNvGrpSpPr>
          <p:nvPr/>
        </p:nvGrpSpPr>
        <p:grpSpPr>
          <a:xfrm>
            <a:off x="7706360" y="2472605"/>
            <a:ext cx="6298037" cy="3542646"/>
            <a:chOff x="4876482" y="2900292"/>
            <a:chExt cx="4996579" cy="2488350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0ECBE46D-CCB7-462A-BFFC-88DB9A9A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6482" y="2900292"/>
              <a:ext cx="4996579" cy="24883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29FBED87-ED38-46F6-92ED-EECF55E9C34F}"/>
                </a:ext>
              </a:extLst>
            </p:cNvPr>
            <p:cNvSpPr/>
            <p:nvPr/>
          </p:nvSpPr>
          <p:spPr>
            <a:xfrm>
              <a:off x="6705913" y="3732592"/>
              <a:ext cx="771043" cy="899949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FEBC3418-830C-46B2-86E4-21D53B10E485}"/>
                </a:ext>
              </a:extLst>
            </p:cNvPr>
            <p:cNvSpPr/>
            <p:nvPr/>
          </p:nvSpPr>
          <p:spPr>
            <a:xfrm>
              <a:off x="5607688" y="3880748"/>
              <a:ext cx="1013956" cy="1260014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9" name="Casella di testo 2270">
              <a:extLst>
                <a:ext uri="{FF2B5EF4-FFF2-40B4-BE49-F238E27FC236}">
                  <a16:creationId xmlns:a16="http://schemas.microsoft.com/office/drawing/2014/main" id="{D9656349-1F52-4DFC-ACBA-1BBA5F8D5E4E}"/>
                </a:ext>
              </a:extLst>
            </p:cNvPr>
            <p:cNvSpPr txBox="1"/>
            <p:nvPr/>
          </p:nvSpPr>
          <p:spPr>
            <a:xfrm>
              <a:off x="5411446" y="3786973"/>
              <a:ext cx="469900" cy="29781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it-IT" sz="1800" b="1" dirty="0">
                  <a:solidFill>
                    <a:srgbClr val="FFC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endParaRPr lang="it-I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Casella di testo 2271">
              <a:extLst>
                <a:ext uri="{FF2B5EF4-FFF2-40B4-BE49-F238E27FC236}">
                  <a16:creationId xmlns:a16="http://schemas.microsoft.com/office/drawing/2014/main" id="{BD2766ED-B396-4246-8B53-F7208269B7C6}"/>
                </a:ext>
              </a:extLst>
            </p:cNvPr>
            <p:cNvSpPr txBox="1"/>
            <p:nvPr/>
          </p:nvSpPr>
          <p:spPr>
            <a:xfrm>
              <a:off x="7184264" y="4474337"/>
              <a:ext cx="469900" cy="29781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it-IT" sz="1800" b="1" dirty="0">
                  <a:solidFill>
                    <a:srgbClr val="FFC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lang="it-I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4794F74-0DE6-456B-8A87-4C11B106D6EE}"/>
              </a:ext>
            </a:extLst>
          </p:cNvPr>
          <p:cNvGrpSpPr/>
          <p:nvPr/>
        </p:nvGrpSpPr>
        <p:grpSpPr>
          <a:xfrm>
            <a:off x="1519625" y="6741447"/>
            <a:ext cx="11591150" cy="995917"/>
            <a:chOff x="1487369" y="6339650"/>
            <a:chExt cx="11591150" cy="1239520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54DBA6-FABB-4535-BB64-46576EFFA11A}"/>
                </a:ext>
              </a:extLst>
            </p:cNvPr>
            <p:cNvSpPr txBox="1"/>
            <p:nvPr/>
          </p:nvSpPr>
          <p:spPr>
            <a:xfrm>
              <a:off x="2269689" y="6681485"/>
              <a:ext cx="10808830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it-IT" sz="3600" dirty="0">
                  <a:latin typeface="Source Sans Pro" panose="020B0503030403020204" pitchFamily="34" charset="0"/>
                </a:rPr>
                <a:t>Computer Vision &amp; </a:t>
              </a:r>
              <a:r>
                <a:rPr lang="it-IT" sz="3600" dirty="0" err="1">
                  <a:latin typeface="Source Sans Pro" panose="020B0503030403020204" pitchFamily="34" charset="0"/>
                </a:rPr>
                <a:t>Convolutional</a:t>
              </a:r>
              <a:r>
                <a:rPr lang="it-IT" sz="3600" dirty="0">
                  <a:latin typeface="Source Sans Pro" panose="020B0503030403020204" pitchFamily="34" charset="0"/>
                </a:rPr>
                <a:t> </a:t>
              </a:r>
              <a:r>
                <a:rPr lang="it-IT" sz="3600" dirty="0" err="1">
                  <a:latin typeface="Source Sans Pro" panose="020B0503030403020204" pitchFamily="34" charset="0"/>
                </a:rPr>
                <a:t>Neural</a:t>
              </a:r>
              <a:r>
                <a:rPr lang="it-IT" sz="3600" dirty="0">
                  <a:latin typeface="Source Sans Pro" panose="020B0503030403020204" pitchFamily="34" charset="0"/>
                </a:rPr>
                <a:t> Network - CNN</a:t>
              </a:r>
            </a:p>
          </p:txBody>
        </p:sp>
        <p:sp>
          <p:nvSpPr>
            <p:cNvPr id="13" name="Gallone 5">
              <a:extLst>
                <a:ext uri="{FF2B5EF4-FFF2-40B4-BE49-F238E27FC236}">
                  <a16:creationId xmlns:a16="http://schemas.microsoft.com/office/drawing/2014/main" id="{758FE2F7-22AB-4C73-8321-9B91BFAF64CD}"/>
                </a:ext>
              </a:extLst>
            </p:cNvPr>
            <p:cNvSpPr/>
            <p:nvPr/>
          </p:nvSpPr>
          <p:spPr>
            <a:xfrm>
              <a:off x="1487369" y="6339650"/>
              <a:ext cx="548640" cy="1239520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3319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584">
        <p:fade/>
      </p:transition>
    </mc:Choice>
    <mc:Fallback xmlns="">
      <p:transition spd="med" advTm="465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46914E-6 L -0.23014 -0.039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13" y="-198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egnaposto contenuto 2">
            <a:extLst>
              <a:ext uri="{FF2B5EF4-FFF2-40B4-BE49-F238E27FC236}">
                <a16:creationId xmlns:a16="http://schemas.microsoft.com/office/drawing/2014/main" id="{91DD1B48-DDCA-482B-8A9F-92D066FC68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4222" y="2352851"/>
            <a:ext cx="13129484" cy="391621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Negli ultimi tempi le reti neurali si sono diffuse su larga scala, anche grazie alle moderne GPU;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Vantaggio </a:t>
            </a:r>
            <a:r>
              <a:rPr lang="it-IT" i="1" dirty="0"/>
              <a:t>black box</a:t>
            </a:r>
            <a:r>
              <a:rPr lang="it-IT" dirty="0"/>
              <a:t>: non è necessario formalizzare cosa sia un paraolio o cosa sia un carter; si lascia alla rete il compito di «comprendere» ciò che gli viene mostrato;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Le CNN sono in grado di </a:t>
            </a:r>
            <a:r>
              <a:rPr lang="it-IT" i="1" dirty="0"/>
              <a:t>astrarre</a:t>
            </a:r>
            <a:r>
              <a:rPr lang="it-IT" dirty="0"/>
              <a:t> efficacemente ciò che viene mostrato sotto forma di immagini.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2" name="Titolo 1">
            <a:extLst>
              <a:ext uri="{FF2B5EF4-FFF2-40B4-BE49-F238E27FC236}">
                <a16:creationId xmlns:a16="http://schemas.microsoft.com/office/drawing/2014/main" id="{2E080599-B8D5-4765-8F3B-8C567C3DAA78}"/>
              </a:ext>
            </a:extLst>
          </p:cNvPr>
          <p:cNvSpPr txBox="1">
            <a:spLocks/>
          </p:cNvSpPr>
          <p:nvPr/>
        </p:nvSpPr>
        <p:spPr>
          <a:xfrm>
            <a:off x="410210" y="296541"/>
            <a:ext cx="12202616" cy="950976"/>
          </a:xfrm>
          <a:prstGeom prst="rect">
            <a:avLst/>
          </a:prstGeom>
        </p:spPr>
        <p:txBody>
          <a:bodyPr vert="horz" lIns="130622" tIns="65311" rIns="130622" bIns="65311" rtlCol="0" anchor="b" anchorCtr="0">
            <a:noAutofit/>
          </a:bodyPr>
          <a:lstStyle>
            <a:lvl1pPr algn="l" defTabSz="13062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b="1" kern="1200" cap="none" baseline="0">
                <a:solidFill>
                  <a:srgbClr val="0085C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0" dirty="0">
                <a:solidFill>
                  <a:schemeClr val="accent1"/>
                </a:solidFill>
                <a:latin typeface="Source Sans Pro" panose="020B0503030403020204" pitchFamily="34" charset="0"/>
              </a:rPr>
              <a:t>Perché una CNN?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527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356">
        <p:fade/>
      </p:transition>
    </mc:Choice>
    <mc:Fallback xmlns="">
      <p:transition spd="med" advTm="703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60B32B-E525-4411-B971-66DE2BE0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58" y="127618"/>
            <a:ext cx="12114720" cy="1124160"/>
          </a:xfrm>
        </p:spPr>
        <p:txBody>
          <a:bodyPr/>
          <a:lstStyle/>
          <a:p>
            <a:r>
              <a:rPr lang="it-IT" sz="4800" dirty="0">
                <a:latin typeface="Source Sans Pro" panose="020B0503030403020204" pitchFamily="34" charset="0"/>
              </a:rPr>
              <a:t>La raccolta dati</a:t>
            </a:r>
          </a:p>
        </p:txBody>
      </p:sp>
      <p:grpSp>
        <p:nvGrpSpPr>
          <p:cNvPr id="70" name="Gruppo 69">
            <a:extLst>
              <a:ext uri="{FF2B5EF4-FFF2-40B4-BE49-F238E27FC236}">
                <a16:creationId xmlns:a16="http://schemas.microsoft.com/office/drawing/2014/main" id="{6C982607-4F94-49FE-883C-6CECA2214A69}"/>
              </a:ext>
            </a:extLst>
          </p:cNvPr>
          <p:cNvGrpSpPr/>
          <p:nvPr/>
        </p:nvGrpSpPr>
        <p:grpSpPr>
          <a:xfrm>
            <a:off x="2055920" y="4040761"/>
            <a:ext cx="11495046" cy="1239520"/>
            <a:chOff x="1721031" y="1767295"/>
            <a:chExt cx="11495046" cy="1239520"/>
          </a:xfrm>
        </p:grpSpPr>
        <p:sp>
          <p:nvSpPr>
            <p:cNvPr id="33" name="Gallone 5">
              <a:extLst>
                <a:ext uri="{FF2B5EF4-FFF2-40B4-BE49-F238E27FC236}">
                  <a16:creationId xmlns:a16="http://schemas.microsoft.com/office/drawing/2014/main" id="{138173EF-C5E4-4B21-A546-222AA61478CB}"/>
                </a:ext>
              </a:extLst>
            </p:cNvPr>
            <p:cNvSpPr/>
            <p:nvPr/>
          </p:nvSpPr>
          <p:spPr>
            <a:xfrm>
              <a:off x="6565584" y="1767295"/>
              <a:ext cx="548640" cy="1239520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1"/>
                </a:solidFill>
              </a:endParaRPr>
            </a:p>
          </p:txBody>
        </p:sp>
        <p:grpSp>
          <p:nvGrpSpPr>
            <p:cNvPr id="69" name="Gruppo 68">
              <a:extLst>
                <a:ext uri="{FF2B5EF4-FFF2-40B4-BE49-F238E27FC236}">
                  <a16:creationId xmlns:a16="http://schemas.microsoft.com/office/drawing/2014/main" id="{2C2F01CC-CBDB-4755-8AB2-99FB8BE5018D}"/>
                </a:ext>
              </a:extLst>
            </p:cNvPr>
            <p:cNvGrpSpPr/>
            <p:nvPr/>
          </p:nvGrpSpPr>
          <p:grpSpPr>
            <a:xfrm>
              <a:off x="1721031" y="1767295"/>
              <a:ext cx="11495046" cy="1103375"/>
              <a:chOff x="1721031" y="1767295"/>
              <a:chExt cx="11495046" cy="1103375"/>
            </a:xfrm>
          </p:grpSpPr>
          <p:sp>
            <p:nvSpPr>
              <p:cNvPr id="34" name="Segnaposto contenuto 3">
                <a:extLst>
                  <a:ext uri="{FF2B5EF4-FFF2-40B4-BE49-F238E27FC236}">
                    <a16:creationId xmlns:a16="http://schemas.microsoft.com/office/drawing/2014/main" id="{EBA7F567-8BB9-4399-AFC5-B11D3366E2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2361" y="1767295"/>
                <a:ext cx="5763716" cy="950974"/>
              </a:xfrm>
              <a:prstGeom prst="rect">
                <a:avLst/>
              </a:prstGeom>
            </p:spPr>
            <p:txBody>
              <a:bodyPr/>
              <a:lstStyle>
                <a:lvl1pPr marL="398463" indent="-398463" algn="l" defTabSz="1306220" rtl="0" eaLnBrk="1" latinLnBrk="0" hangingPunct="1">
                  <a:spcBef>
                    <a:spcPts val="1300"/>
                  </a:spcBef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98513" indent="-284163" algn="l" defTabSz="130622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GM Sans Regular" panose="02000503000000000004" pitchFamily="2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30288" indent="-231775" algn="l" defTabSz="130622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GM Sans Regular" panose="02000503000000000004" pitchFamily="2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0188" algn="l" defTabSz="130622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GM Sans Regular" panose="02000503000000000004" pitchFamily="2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82725" indent="-222250" algn="l" defTabSz="130622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GM Sans Regular" panose="02000503000000000004" pitchFamily="2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92106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45216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98327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551437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it-IT" sz="3200" dirty="0"/>
                  <a:t>Le </a:t>
                </a:r>
                <a:r>
                  <a:rPr lang="it-IT" sz="3200" i="1" dirty="0"/>
                  <a:t>immagini </a:t>
                </a:r>
                <a:r>
                  <a:rPr lang="it-IT" sz="3200" dirty="0"/>
                  <a:t>sono il mattoncino fondamentale dei video</a:t>
                </a:r>
              </a:p>
            </p:txBody>
          </p:sp>
          <p:sp>
            <p:nvSpPr>
              <p:cNvPr id="68" name="Segnaposto contenuto 3">
                <a:extLst>
                  <a:ext uri="{FF2B5EF4-FFF2-40B4-BE49-F238E27FC236}">
                    <a16:creationId xmlns:a16="http://schemas.microsoft.com/office/drawing/2014/main" id="{DD2ED99D-8772-4623-9166-69B46548DA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1031" y="1919695"/>
                <a:ext cx="4658816" cy="950975"/>
              </a:xfrm>
              <a:prstGeom prst="rect">
                <a:avLst/>
              </a:prstGeom>
            </p:spPr>
            <p:txBody>
              <a:bodyPr/>
              <a:lstStyle>
                <a:lvl1pPr marL="398463" indent="-398463" algn="l" defTabSz="1306220" rtl="0" eaLnBrk="1" latinLnBrk="0" hangingPunct="1">
                  <a:spcBef>
                    <a:spcPts val="1300"/>
                  </a:spcBef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98513" indent="-284163" algn="l" defTabSz="130622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GM Sans Regular" panose="02000503000000000004" pitchFamily="2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30288" indent="-231775" algn="l" defTabSz="130622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GM Sans Regular" panose="02000503000000000004" pitchFamily="2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0188" algn="l" defTabSz="130622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GM Sans Regular" panose="02000503000000000004" pitchFamily="2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82725" indent="-222250" algn="l" defTabSz="130622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GM Sans Regular" panose="02000503000000000004" pitchFamily="2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92106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45216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98327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551437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it-IT" sz="3200" dirty="0"/>
                  <a:t>Un video è un flusso di </a:t>
                </a:r>
                <a:r>
                  <a:rPr lang="it-IT" sz="3200" i="1" dirty="0"/>
                  <a:t>fotogrammi</a:t>
                </a:r>
                <a:endParaRPr lang="it-IT" sz="3200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7880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356">
        <p:fade/>
      </p:transition>
    </mc:Choice>
    <mc:Fallback xmlns="">
      <p:transition spd="med" advTm="703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60B32B-E525-4411-B971-66DE2BE0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58" y="127618"/>
            <a:ext cx="12114720" cy="1124160"/>
          </a:xfrm>
        </p:spPr>
        <p:txBody>
          <a:bodyPr/>
          <a:lstStyle/>
          <a:p>
            <a:r>
              <a:rPr lang="it-IT" sz="4800" dirty="0">
                <a:latin typeface="Source Sans Pro" panose="020B0503030403020204" pitchFamily="34" charset="0"/>
              </a:rPr>
              <a:t>La raccolta dati</a:t>
            </a:r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6AB8A81-3690-4E40-9ACC-E3CB89D3A99C}"/>
              </a:ext>
            </a:extLst>
          </p:cNvPr>
          <p:cNvGrpSpPr/>
          <p:nvPr/>
        </p:nvGrpSpPr>
        <p:grpSpPr>
          <a:xfrm>
            <a:off x="894845" y="1296870"/>
            <a:ext cx="3349880" cy="6624105"/>
            <a:chOff x="894845" y="1296870"/>
            <a:chExt cx="3349880" cy="6624105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EA744B8-7A9E-45C5-90EA-FC0F7C84E8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4846" y="1941154"/>
              <a:ext cx="3349879" cy="5979821"/>
              <a:chOff x="0" y="0"/>
              <a:chExt cx="3599815" cy="6423661"/>
            </a:xfrm>
          </p:grpSpPr>
          <p:grpSp>
            <p:nvGrpSpPr>
              <p:cNvPr id="41" name="Gruppo 40">
                <a:extLst>
                  <a:ext uri="{FF2B5EF4-FFF2-40B4-BE49-F238E27FC236}">
                    <a16:creationId xmlns:a16="http://schemas.microsoft.com/office/drawing/2014/main" id="{F1246046-A8C9-424A-A8F5-94F93293B5ED}"/>
                  </a:ext>
                </a:extLst>
              </p:cNvPr>
              <p:cNvGrpSpPr/>
              <p:nvPr/>
            </p:nvGrpSpPr>
            <p:grpSpPr>
              <a:xfrm>
                <a:off x="0" y="0"/>
                <a:ext cx="3599815" cy="6423661"/>
                <a:chOff x="0" y="0"/>
                <a:chExt cx="3599815" cy="6423661"/>
              </a:xfrm>
            </p:grpSpPr>
            <p:grpSp>
              <p:nvGrpSpPr>
                <p:cNvPr id="43" name="Gruppo 42">
                  <a:extLst>
                    <a:ext uri="{FF2B5EF4-FFF2-40B4-BE49-F238E27FC236}">
                      <a16:creationId xmlns:a16="http://schemas.microsoft.com/office/drawing/2014/main" id="{983F53B8-38BE-44EF-A9D6-713437ADCFB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3599815" cy="6423661"/>
                  <a:chOff x="0" y="0"/>
                  <a:chExt cx="3599815" cy="6423661"/>
                </a:xfrm>
              </p:grpSpPr>
              <p:grpSp>
                <p:nvGrpSpPr>
                  <p:cNvPr id="45" name="Gruppo 44">
                    <a:extLst>
                      <a:ext uri="{FF2B5EF4-FFF2-40B4-BE49-F238E27FC236}">
                        <a16:creationId xmlns:a16="http://schemas.microsoft.com/office/drawing/2014/main" id="{9ABABE2F-F40A-4E5F-8D2C-37BD6A481825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3599815" cy="6423661"/>
                    <a:chOff x="0" y="0"/>
                    <a:chExt cx="3599815" cy="6423661"/>
                  </a:xfrm>
                </p:grpSpPr>
                <p:grpSp>
                  <p:nvGrpSpPr>
                    <p:cNvPr id="47" name="Gruppo 46">
                      <a:extLst>
                        <a:ext uri="{FF2B5EF4-FFF2-40B4-BE49-F238E27FC236}">
                          <a16:creationId xmlns:a16="http://schemas.microsoft.com/office/drawing/2014/main" id="{2202D9B2-B6C8-4760-99A1-887F9F8452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110490"/>
                      <a:ext cx="3599815" cy="6313171"/>
                      <a:chOff x="0" y="0"/>
                      <a:chExt cx="3599815" cy="6313613"/>
                    </a:xfrm>
                  </p:grpSpPr>
                  <p:pic>
                    <p:nvPicPr>
                      <p:cNvPr id="49" name="Immagine 48">
                        <a:extLst>
                          <a:ext uri="{FF2B5EF4-FFF2-40B4-BE49-F238E27FC236}">
                            <a16:creationId xmlns:a16="http://schemas.microsoft.com/office/drawing/2014/main" id="{D4C6FC0E-1D4C-430F-8143-E5B5142ECC3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0" y="4287328"/>
                        <a:ext cx="3599815" cy="202628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0" name="Immagine 49">
                        <a:extLst>
                          <a:ext uri="{FF2B5EF4-FFF2-40B4-BE49-F238E27FC236}">
                            <a16:creationId xmlns:a16="http://schemas.microsoft.com/office/drawing/2014/main" id="{F0ADE450-E343-45E5-A500-5559D0ED3A6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3599815" cy="202628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1" name="Immagine 50">
                        <a:extLst>
                          <a:ext uri="{FF2B5EF4-FFF2-40B4-BE49-F238E27FC236}">
                            <a16:creationId xmlns:a16="http://schemas.microsoft.com/office/drawing/2014/main" id="{5CF2ED1D-6594-494B-A05B-59DFF570B5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0" y="2130724"/>
                        <a:ext cx="3599815" cy="2026285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48" name="Freccia circolare 47">
                      <a:extLst>
                        <a:ext uri="{FF2B5EF4-FFF2-40B4-BE49-F238E27FC236}">
                          <a16:creationId xmlns:a16="http://schemas.microsoft.com/office/drawing/2014/main" id="{1BC76C8B-3F8B-4418-94B3-3DA0910ED9C3}"/>
                        </a:ext>
                      </a:extLst>
                    </p:cNvPr>
                    <p:cNvSpPr/>
                    <p:nvPr/>
                  </p:nvSpPr>
                  <p:spPr>
                    <a:xfrm rot="21093458" flipV="1">
                      <a:off x="971550" y="0"/>
                      <a:ext cx="2044635" cy="1188720"/>
                    </a:xfrm>
                    <a:prstGeom prst="circularArrow">
                      <a:avLst>
                        <a:gd name="adj1" fmla="val 3181"/>
                        <a:gd name="adj2" fmla="val 1142319"/>
                        <a:gd name="adj3" fmla="val 19250462"/>
                        <a:gd name="adj4" fmla="val 10800000"/>
                        <a:gd name="adj5" fmla="val 11984"/>
                      </a:avLst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it-IT"/>
                    </a:p>
                  </p:txBody>
                </p:sp>
              </p:grpSp>
              <p:sp>
                <p:nvSpPr>
                  <p:cNvPr id="46" name="Freccia circolare 45">
                    <a:extLst>
                      <a:ext uri="{FF2B5EF4-FFF2-40B4-BE49-F238E27FC236}">
                        <a16:creationId xmlns:a16="http://schemas.microsoft.com/office/drawing/2014/main" id="{EC8FAC2B-FC64-4424-B158-97BAC97EC9C3}"/>
                      </a:ext>
                    </a:extLst>
                  </p:cNvPr>
                  <p:cNvSpPr/>
                  <p:nvPr/>
                </p:nvSpPr>
                <p:spPr>
                  <a:xfrm rot="21093458" flipV="1">
                    <a:off x="1017270" y="2152650"/>
                    <a:ext cx="2044635" cy="1188720"/>
                  </a:xfrm>
                  <a:prstGeom prst="circularArrow">
                    <a:avLst>
                      <a:gd name="adj1" fmla="val 3181"/>
                      <a:gd name="adj2" fmla="val 1142319"/>
                      <a:gd name="adj3" fmla="val 19250462"/>
                      <a:gd name="adj4" fmla="val 10800000"/>
                      <a:gd name="adj5" fmla="val 11984"/>
                    </a:avLst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it-IT"/>
                  </a:p>
                </p:txBody>
              </p:sp>
            </p:grpSp>
            <p:sp>
              <p:nvSpPr>
                <p:cNvPr id="44" name="Freccia circolare 43">
                  <a:extLst>
                    <a:ext uri="{FF2B5EF4-FFF2-40B4-BE49-F238E27FC236}">
                      <a16:creationId xmlns:a16="http://schemas.microsoft.com/office/drawing/2014/main" id="{805F3C7F-25AD-4124-9E7D-352001ED55A7}"/>
                    </a:ext>
                  </a:extLst>
                </p:cNvPr>
                <p:cNvSpPr/>
                <p:nvPr/>
              </p:nvSpPr>
              <p:spPr>
                <a:xfrm rot="21093458" flipV="1">
                  <a:off x="237507" y="4381995"/>
                  <a:ext cx="2044635" cy="1188720"/>
                </a:xfrm>
                <a:prstGeom prst="circularArrow">
                  <a:avLst>
                    <a:gd name="adj1" fmla="val 3181"/>
                    <a:gd name="adj2" fmla="val 1142319"/>
                    <a:gd name="adj3" fmla="val 19250462"/>
                    <a:gd name="adj4" fmla="val 10800000"/>
                    <a:gd name="adj5" fmla="val 11984"/>
                  </a:avLst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it-IT"/>
                </a:p>
              </p:txBody>
            </p:sp>
          </p:grpSp>
          <p:grpSp>
            <p:nvGrpSpPr>
              <p:cNvPr id="37" name="Gruppo 36">
                <a:extLst>
                  <a:ext uri="{FF2B5EF4-FFF2-40B4-BE49-F238E27FC236}">
                    <a16:creationId xmlns:a16="http://schemas.microsoft.com/office/drawing/2014/main" id="{63183B46-05A9-4802-9907-587E626678BF}"/>
                  </a:ext>
                </a:extLst>
              </p:cNvPr>
              <p:cNvGrpSpPr/>
              <p:nvPr/>
            </p:nvGrpSpPr>
            <p:grpSpPr>
              <a:xfrm>
                <a:off x="80584" y="214924"/>
                <a:ext cx="279779" cy="4577437"/>
                <a:chOff x="80584" y="-23201"/>
                <a:chExt cx="279779" cy="4577437"/>
              </a:xfrm>
            </p:grpSpPr>
            <p:sp>
              <p:nvSpPr>
                <p:cNvPr id="38" name="Casella di testo 2306">
                  <a:extLst>
                    <a:ext uri="{FF2B5EF4-FFF2-40B4-BE49-F238E27FC236}">
                      <a16:creationId xmlns:a16="http://schemas.microsoft.com/office/drawing/2014/main" id="{FDD6F8EA-EC80-40FC-B672-48B24625F106}"/>
                    </a:ext>
                  </a:extLst>
                </p:cNvPr>
                <p:cNvSpPr txBox="1"/>
                <p:nvPr/>
              </p:nvSpPr>
              <p:spPr>
                <a:xfrm>
                  <a:off x="80584" y="-23201"/>
                  <a:ext cx="279779" cy="298450"/>
                </a:xfrm>
                <a:prstGeom prst="rect">
                  <a:avLst/>
                </a:prstGeom>
                <a:noFill/>
                <a:ln w="28575">
                  <a:solidFill>
                    <a:srgbClr val="FFC000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it-IT" sz="1400" b="1" dirty="0">
                      <a:solidFill>
                        <a:srgbClr val="FFC000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1</a:t>
                  </a:r>
                  <a:endParaRPr lang="it-IT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Casella di testo 2307">
                  <a:extLst>
                    <a:ext uri="{FF2B5EF4-FFF2-40B4-BE49-F238E27FC236}">
                      <a16:creationId xmlns:a16="http://schemas.microsoft.com/office/drawing/2014/main" id="{8384C8E7-328D-4A5E-A231-75EA6E12BC24}"/>
                    </a:ext>
                  </a:extLst>
                </p:cNvPr>
                <p:cNvSpPr txBox="1"/>
                <p:nvPr/>
              </p:nvSpPr>
              <p:spPr>
                <a:xfrm>
                  <a:off x="80963" y="2109229"/>
                  <a:ext cx="279400" cy="298450"/>
                </a:xfrm>
                <a:prstGeom prst="rect">
                  <a:avLst/>
                </a:prstGeom>
                <a:noFill/>
                <a:ln w="28575">
                  <a:solidFill>
                    <a:srgbClr val="FFC000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it-IT" sz="1400" b="1" dirty="0">
                      <a:solidFill>
                        <a:srgbClr val="FFC000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2</a:t>
                  </a:r>
                  <a:endParaRPr lang="it-IT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Casella di testo 2308">
                  <a:extLst>
                    <a:ext uri="{FF2B5EF4-FFF2-40B4-BE49-F238E27FC236}">
                      <a16:creationId xmlns:a16="http://schemas.microsoft.com/office/drawing/2014/main" id="{15257D7D-3D34-40CC-803F-78BDFE47F976}"/>
                    </a:ext>
                  </a:extLst>
                </p:cNvPr>
                <p:cNvSpPr txBox="1"/>
                <p:nvPr/>
              </p:nvSpPr>
              <p:spPr>
                <a:xfrm>
                  <a:off x="80963" y="4255786"/>
                  <a:ext cx="279400" cy="298450"/>
                </a:xfrm>
                <a:prstGeom prst="rect">
                  <a:avLst/>
                </a:prstGeom>
                <a:noFill/>
                <a:ln w="28575">
                  <a:solidFill>
                    <a:srgbClr val="FFC000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it-IT" sz="1400" b="1">
                      <a:solidFill>
                        <a:srgbClr val="FFC000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3</a:t>
                  </a:r>
                  <a:endParaRPr lang="it-IT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71" name="Titolo 1">
              <a:extLst>
                <a:ext uri="{FF2B5EF4-FFF2-40B4-BE49-F238E27FC236}">
                  <a16:creationId xmlns:a16="http://schemas.microsoft.com/office/drawing/2014/main" id="{0B3C62FD-6572-4052-A087-19D162F025EC}"/>
                </a:ext>
              </a:extLst>
            </p:cNvPr>
            <p:cNvSpPr txBox="1">
              <a:spLocks/>
            </p:cNvSpPr>
            <p:nvPr/>
          </p:nvSpPr>
          <p:spPr>
            <a:xfrm>
              <a:off x="894845" y="1296870"/>
              <a:ext cx="3349879" cy="717106"/>
            </a:xfrm>
            <a:prstGeom prst="rect">
              <a:avLst/>
            </a:prstGeom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Punto di vista della telecamera</a:t>
              </a:r>
            </a:p>
          </p:txBody>
        </p:sp>
      </p:grp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87CCD4DF-2671-4D37-B367-BFE94653B06E}"/>
              </a:ext>
            </a:extLst>
          </p:cNvPr>
          <p:cNvGrpSpPr/>
          <p:nvPr/>
        </p:nvGrpSpPr>
        <p:grpSpPr>
          <a:xfrm>
            <a:off x="4722975" y="1369135"/>
            <a:ext cx="9207726" cy="6551839"/>
            <a:chOff x="4722975" y="1369135"/>
            <a:chExt cx="9207726" cy="6551839"/>
          </a:xfrm>
        </p:grpSpPr>
        <p:grpSp>
          <p:nvGrpSpPr>
            <p:cNvPr id="73" name="Gruppo 72">
              <a:extLst>
                <a:ext uri="{FF2B5EF4-FFF2-40B4-BE49-F238E27FC236}">
                  <a16:creationId xmlns:a16="http://schemas.microsoft.com/office/drawing/2014/main" id="{46684187-86D0-467F-A403-B4B6AE07BA0D}"/>
                </a:ext>
              </a:extLst>
            </p:cNvPr>
            <p:cNvGrpSpPr/>
            <p:nvPr/>
          </p:nvGrpSpPr>
          <p:grpSpPr>
            <a:xfrm>
              <a:off x="4722975" y="1369135"/>
              <a:ext cx="2531214" cy="6551839"/>
              <a:chOff x="4747768" y="1266280"/>
              <a:chExt cx="2531214" cy="6551839"/>
            </a:xfrm>
          </p:grpSpPr>
          <p:grpSp>
            <p:nvGrpSpPr>
              <p:cNvPr id="66" name="Gruppo 65">
                <a:extLst>
                  <a:ext uri="{FF2B5EF4-FFF2-40B4-BE49-F238E27FC236}">
                    <a16:creationId xmlns:a16="http://schemas.microsoft.com/office/drawing/2014/main" id="{48302A2D-5B0F-4B75-A003-C205EB6CE60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47768" y="1938847"/>
                <a:ext cx="2531213" cy="5879272"/>
                <a:chOff x="4521658" y="1413657"/>
                <a:chExt cx="2757324" cy="6404462"/>
              </a:xfrm>
            </p:grpSpPr>
            <p:pic>
              <p:nvPicPr>
                <p:cNvPr id="58" name="Immagine 57">
                  <a:extLst>
                    <a:ext uri="{FF2B5EF4-FFF2-40B4-BE49-F238E27FC236}">
                      <a16:creationId xmlns:a16="http://schemas.microsoft.com/office/drawing/2014/main" id="{38F8ED23-E01D-4D61-88FB-AB748144F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21658" y="1413657"/>
                  <a:ext cx="2751633" cy="2063725"/>
                </a:xfrm>
                <a:prstGeom prst="rect">
                  <a:avLst/>
                </a:prstGeom>
              </p:spPr>
            </p:pic>
            <p:pic>
              <p:nvPicPr>
                <p:cNvPr id="63" name="Immagine 62">
                  <a:extLst>
                    <a:ext uri="{FF2B5EF4-FFF2-40B4-BE49-F238E27FC236}">
                      <a16:creationId xmlns:a16="http://schemas.microsoft.com/office/drawing/2014/main" id="{99AE0F4C-7EB7-404E-BBF6-7A94CB23D9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4527349" y="3576706"/>
                  <a:ext cx="2751633" cy="2063724"/>
                </a:xfrm>
                <a:prstGeom prst="rect">
                  <a:avLst/>
                </a:prstGeom>
              </p:spPr>
            </p:pic>
            <p:pic>
              <p:nvPicPr>
                <p:cNvPr id="65" name="Immagine 64">
                  <a:extLst>
                    <a:ext uri="{FF2B5EF4-FFF2-40B4-BE49-F238E27FC236}">
                      <a16:creationId xmlns:a16="http://schemas.microsoft.com/office/drawing/2014/main" id="{EC950E52-7218-4D06-B705-D4C8D3183C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4527349" y="5754395"/>
                  <a:ext cx="2751633" cy="2063724"/>
                </a:xfrm>
                <a:prstGeom prst="rect">
                  <a:avLst/>
                </a:prstGeom>
              </p:spPr>
            </p:pic>
          </p:grpSp>
          <p:sp>
            <p:nvSpPr>
              <p:cNvPr id="72" name="Titolo 1">
                <a:extLst>
                  <a:ext uri="{FF2B5EF4-FFF2-40B4-BE49-F238E27FC236}">
                    <a16:creationId xmlns:a16="http://schemas.microsoft.com/office/drawing/2014/main" id="{9F881E23-C142-4BBA-B6EA-28EEE52967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993" y="1266280"/>
                <a:ext cx="2525989" cy="717106"/>
              </a:xfrm>
              <a:prstGeom prst="rect">
                <a:avLst/>
              </a:prstGeom>
            </p:spPr>
            <p:txBody>
              <a:bodyPr vert="horz" lIns="130622" tIns="65311" rIns="130622" bIns="65311" rtlCol="0" anchor="ctr" anchorCtr="0">
                <a:noAutofit/>
              </a:bodyPr>
              <a:lstStyle>
                <a:lvl1pPr algn="l" defTabSz="130622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600" b="1" kern="1200" cap="none" baseline="0">
                    <a:solidFill>
                      <a:srgbClr val="0085CA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it-IT" sz="2400" dirty="0">
                    <a:solidFill>
                      <a:schemeClr val="accent1"/>
                    </a:solidFill>
                    <a:latin typeface="Source Sans Pro" panose="020B0503030403020204" pitchFamily="34" charset="0"/>
                  </a:rPr>
                  <a:t>Raccolta dati</a:t>
                </a:r>
              </a:p>
            </p:txBody>
          </p:sp>
        </p:grpSp>
        <p:sp>
          <p:nvSpPr>
            <p:cNvPr id="77" name="Titolo 1">
              <a:extLst>
                <a:ext uri="{FF2B5EF4-FFF2-40B4-BE49-F238E27FC236}">
                  <a16:creationId xmlns:a16="http://schemas.microsoft.com/office/drawing/2014/main" id="{BD19CE48-C45D-4690-B09C-38EBEA1DA45F}"/>
                </a:ext>
              </a:extLst>
            </p:cNvPr>
            <p:cNvSpPr txBox="1">
              <a:spLocks/>
            </p:cNvSpPr>
            <p:nvPr/>
          </p:nvSpPr>
          <p:spPr>
            <a:xfrm>
              <a:off x="7449113" y="1579548"/>
              <a:ext cx="5763716" cy="717106"/>
            </a:xfrm>
            <a:prstGeom prst="rect">
              <a:avLst/>
            </a:prstGeom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500 immagini, 3 classi:</a:t>
              </a:r>
            </a:p>
          </p:txBody>
        </p:sp>
        <p:sp>
          <p:nvSpPr>
            <p:cNvPr id="78" name="Freccia a sinistra 77">
              <a:extLst>
                <a:ext uri="{FF2B5EF4-FFF2-40B4-BE49-F238E27FC236}">
                  <a16:creationId xmlns:a16="http://schemas.microsoft.com/office/drawing/2014/main" id="{90B5405E-734F-444E-BFDF-8BADF242DF34}"/>
                </a:ext>
              </a:extLst>
            </p:cNvPr>
            <p:cNvSpPr/>
            <p:nvPr/>
          </p:nvSpPr>
          <p:spPr>
            <a:xfrm rot="10800000">
              <a:off x="7508809" y="2511597"/>
              <a:ext cx="902193" cy="950974"/>
            </a:xfrm>
            <a:prstGeom prst="lef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9" name="Freccia a sinistra 78">
              <a:extLst>
                <a:ext uri="{FF2B5EF4-FFF2-40B4-BE49-F238E27FC236}">
                  <a16:creationId xmlns:a16="http://schemas.microsoft.com/office/drawing/2014/main" id="{74613111-F352-4D62-A505-75E52B129539}"/>
                </a:ext>
              </a:extLst>
            </p:cNvPr>
            <p:cNvSpPr/>
            <p:nvPr/>
          </p:nvSpPr>
          <p:spPr>
            <a:xfrm rot="10800000">
              <a:off x="7508808" y="4504919"/>
              <a:ext cx="902193" cy="950974"/>
            </a:xfrm>
            <a:prstGeom prst="lef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0" name="Freccia a sinistra 79">
              <a:extLst>
                <a:ext uri="{FF2B5EF4-FFF2-40B4-BE49-F238E27FC236}">
                  <a16:creationId xmlns:a16="http://schemas.microsoft.com/office/drawing/2014/main" id="{402D958C-EC89-4D50-B4B7-F28C2F9127CF}"/>
                </a:ext>
              </a:extLst>
            </p:cNvPr>
            <p:cNvSpPr/>
            <p:nvPr/>
          </p:nvSpPr>
          <p:spPr>
            <a:xfrm rot="10800000">
              <a:off x="7508808" y="6498242"/>
              <a:ext cx="902193" cy="950974"/>
            </a:xfrm>
            <a:prstGeom prst="lef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2" name="Titolo 1">
              <a:extLst>
                <a:ext uri="{FF2B5EF4-FFF2-40B4-BE49-F238E27FC236}">
                  <a16:creationId xmlns:a16="http://schemas.microsoft.com/office/drawing/2014/main" id="{82D6AC6D-8C80-4430-962A-69D558166C54}"/>
                </a:ext>
              </a:extLst>
            </p:cNvPr>
            <p:cNvSpPr txBox="1">
              <a:spLocks/>
            </p:cNvSpPr>
            <p:nvPr/>
          </p:nvSpPr>
          <p:spPr>
            <a:xfrm>
              <a:off x="8536479" y="2634023"/>
              <a:ext cx="4934727" cy="717106"/>
            </a:xfrm>
            <a:prstGeom prst="rect">
              <a:avLst/>
            </a:prstGeom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1. Carter con paraolio dritto;</a:t>
              </a:r>
            </a:p>
          </p:txBody>
        </p:sp>
        <p:sp>
          <p:nvSpPr>
            <p:cNvPr id="83" name="Titolo 1">
              <a:extLst>
                <a:ext uri="{FF2B5EF4-FFF2-40B4-BE49-F238E27FC236}">
                  <a16:creationId xmlns:a16="http://schemas.microsoft.com/office/drawing/2014/main" id="{BD422FBE-2E8E-40D2-A64E-7DBB68CE8335}"/>
                </a:ext>
              </a:extLst>
            </p:cNvPr>
            <p:cNvSpPr txBox="1">
              <a:spLocks/>
            </p:cNvSpPr>
            <p:nvPr/>
          </p:nvSpPr>
          <p:spPr>
            <a:xfrm>
              <a:off x="8592616" y="4633182"/>
              <a:ext cx="5338085" cy="717106"/>
            </a:xfrm>
            <a:prstGeom prst="rect">
              <a:avLst/>
            </a:prstGeom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2. Carter con paraolio a rovescio;</a:t>
              </a:r>
            </a:p>
          </p:txBody>
        </p:sp>
        <p:sp>
          <p:nvSpPr>
            <p:cNvPr id="84" name="Titolo 1">
              <a:extLst>
                <a:ext uri="{FF2B5EF4-FFF2-40B4-BE49-F238E27FC236}">
                  <a16:creationId xmlns:a16="http://schemas.microsoft.com/office/drawing/2014/main" id="{C8E46717-A232-446C-9659-8ECD900160BE}"/>
                </a:ext>
              </a:extLst>
            </p:cNvPr>
            <p:cNvSpPr txBox="1">
              <a:spLocks/>
            </p:cNvSpPr>
            <p:nvPr/>
          </p:nvSpPr>
          <p:spPr>
            <a:xfrm>
              <a:off x="8592616" y="6587702"/>
              <a:ext cx="5338085" cy="717106"/>
            </a:xfrm>
            <a:prstGeom prst="rect">
              <a:avLst/>
            </a:prstGeom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3. Carter senza paraolio.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8331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356">
        <p:fade/>
      </p:transition>
    </mc:Choice>
    <mc:Fallback xmlns="">
      <p:transition spd="med" advTm="703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>
            <a:extLst>
              <a:ext uri="{FF2B5EF4-FFF2-40B4-BE49-F238E27FC236}">
                <a16:creationId xmlns:a16="http://schemas.microsoft.com/office/drawing/2014/main" id="{E0B8919F-6D4D-47ED-8ECD-CE2D8C6CD3BE}"/>
              </a:ext>
            </a:extLst>
          </p:cNvPr>
          <p:cNvGrpSpPr>
            <a:grpSpLocks noChangeAspect="1"/>
          </p:cNvGrpSpPr>
          <p:nvPr/>
        </p:nvGrpSpPr>
        <p:grpSpPr>
          <a:xfrm>
            <a:off x="571855" y="1709838"/>
            <a:ext cx="13173894" cy="5853000"/>
            <a:chOff x="2953587" y="1744895"/>
            <a:chExt cx="11183278" cy="4968592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99F8D9C5-6491-45FD-A264-218D1AB3C833}"/>
                </a:ext>
              </a:extLst>
            </p:cNvPr>
            <p:cNvGrpSpPr/>
            <p:nvPr/>
          </p:nvGrpSpPr>
          <p:grpSpPr>
            <a:xfrm>
              <a:off x="3397350" y="1744895"/>
              <a:ext cx="10739515" cy="4968592"/>
              <a:chOff x="3397350" y="1744895"/>
              <a:chExt cx="10739515" cy="4968592"/>
            </a:xfrm>
          </p:grpSpPr>
          <p:grpSp>
            <p:nvGrpSpPr>
              <p:cNvPr id="101" name="Gruppo 100">
                <a:extLst>
                  <a:ext uri="{FF2B5EF4-FFF2-40B4-BE49-F238E27FC236}">
                    <a16:creationId xmlns:a16="http://schemas.microsoft.com/office/drawing/2014/main" id="{0DE80543-4E7C-44CC-BDA4-C7D7C5B2E1A6}"/>
                  </a:ext>
                </a:extLst>
              </p:cNvPr>
              <p:cNvGrpSpPr/>
              <p:nvPr/>
            </p:nvGrpSpPr>
            <p:grpSpPr>
              <a:xfrm>
                <a:off x="3397350" y="1751012"/>
                <a:ext cx="10739515" cy="4962475"/>
                <a:chOff x="3397350" y="1751012"/>
                <a:chExt cx="10739515" cy="4962475"/>
              </a:xfrm>
            </p:grpSpPr>
            <p:grpSp>
              <p:nvGrpSpPr>
                <p:cNvPr id="7" name="Gruppo 6">
                  <a:extLst>
                    <a:ext uri="{FF2B5EF4-FFF2-40B4-BE49-F238E27FC236}">
                      <a16:creationId xmlns:a16="http://schemas.microsoft.com/office/drawing/2014/main" id="{0C1340C2-2F3E-4295-8505-4D6CBD92716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299779" y="1751012"/>
                  <a:ext cx="9837086" cy="4962475"/>
                  <a:chOff x="89962" y="0"/>
                  <a:chExt cx="5739724" cy="2894170"/>
                </a:xfrm>
              </p:grpSpPr>
              <p:grpSp>
                <p:nvGrpSpPr>
                  <p:cNvPr id="8" name="Gruppo 7">
                    <a:extLst>
                      <a:ext uri="{FF2B5EF4-FFF2-40B4-BE49-F238E27FC236}">
                        <a16:creationId xmlns:a16="http://schemas.microsoft.com/office/drawing/2014/main" id="{D08593B2-F6FC-43A2-8C40-4C26386550A0}"/>
                      </a:ext>
                    </a:extLst>
                  </p:cNvPr>
                  <p:cNvGrpSpPr/>
                  <p:nvPr/>
                </p:nvGrpSpPr>
                <p:grpSpPr>
                  <a:xfrm>
                    <a:off x="222636" y="0"/>
                    <a:ext cx="5607050" cy="2894170"/>
                    <a:chOff x="0" y="0"/>
                    <a:chExt cx="5607050" cy="2894170"/>
                  </a:xfrm>
                </p:grpSpPr>
                <p:grpSp>
                  <p:nvGrpSpPr>
                    <p:cNvPr id="11" name="Gruppo 10">
                      <a:extLst>
                        <a:ext uri="{FF2B5EF4-FFF2-40B4-BE49-F238E27FC236}">
                          <a16:creationId xmlns:a16="http://schemas.microsoft.com/office/drawing/2014/main" id="{FB4C61BC-E7AC-4DF1-9034-701CC1F99D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5607050" cy="1951990"/>
                      <a:chOff x="0" y="0"/>
                      <a:chExt cx="5607050" cy="1951990"/>
                    </a:xfrm>
                  </p:grpSpPr>
                  <p:grpSp>
                    <p:nvGrpSpPr>
                      <p:cNvPr id="30" name="Gruppo 29">
                        <a:extLst>
                          <a:ext uri="{FF2B5EF4-FFF2-40B4-BE49-F238E27FC236}">
                            <a16:creationId xmlns:a16="http://schemas.microsoft.com/office/drawing/2014/main" id="{6D57334A-7481-452B-AB27-80F47E5D63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6350"/>
                        <a:ext cx="1150620" cy="1945640"/>
                        <a:chOff x="0" y="0"/>
                        <a:chExt cx="1151237" cy="1945640"/>
                      </a:xfrm>
                    </p:grpSpPr>
                    <p:sp>
                      <p:nvSpPr>
                        <p:cNvPr id="95" name="Rettangolo 94">
                          <a:extLst>
                            <a:ext uri="{FF2B5EF4-FFF2-40B4-BE49-F238E27FC236}">
                              <a16:creationId xmlns:a16="http://schemas.microsoft.com/office/drawing/2014/main" id="{FD878C4A-6F82-43C4-96D2-8EE6551045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0" y="0"/>
                          <a:ext cx="967105" cy="1945640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n>
                          <a:solidFill>
                            <a:schemeClr val="accent6">
                              <a:lumMod val="25000"/>
                            </a:schemeClr>
                          </a:solidFill>
                        </a:ln>
                        <a:scene3d>
                          <a:camera prst="isometricOffAxis2Right"/>
                          <a:lightRig rig="threePt" dir="t"/>
                        </a:scene3d>
                        <a:sp3d>
                          <a:bevelT/>
                        </a:sp3d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it-IT" dirty="0"/>
                        </a:p>
                      </p:txBody>
                    </p:sp>
                    <p:sp>
                      <p:nvSpPr>
                        <p:cNvPr id="96" name="Rettangolo 95">
                          <a:extLst>
                            <a:ext uri="{FF2B5EF4-FFF2-40B4-BE49-F238E27FC236}">
                              <a16:creationId xmlns:a16="http://schemas.microsoft.com/office/drawing/2014/main" id="{95500459-2003-4981-9F5C-074E984F4F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19694" y="263484"/>
                          <a:ext cx="318977" cy="290077"/>
                        </a:xfrm>
                        <a:prstGeom prst="rect">
                          <a:avLst/>
                        </a:prstGeom>
                        <a:solidFill>
                          <a:schemeClr val="accent2"/>
                        </a:solidFill>
                        <a:ln>
                          <a:solidFill>
                            <a:schemeClr val="accent2"/>
                          </a:solidFill>
                        </a:ln>
                        <a:scene3d>
                          <a:camera prst="isometricOffAxis2Right"/>
                          <a:lightRig rig="threePt" dir="t"/>
                        </a:scene3d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it-IT"/>
                        </a:p>
                      </p:txBody>
                    </p:sp>
                    <p:sp>
                      <p:nvSpPr>
                        <p:cNvPr id="97" name="Triangolo isoscele 96">
                          <a:extLst>
                            <a:ext uri="{FF2B5EF4-FFF2-40B4-BE49-F238E27FC236}">
                              <a16:creationId xmlns:a16="http://schemas.microsoft.com/office/drawing/2014/main" id="{D928B19E-B775-473B-ABDC-30153196A0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660713" y="25747"/>
                          <a:ext cx="198285" cy="782762"/>
                        </a:xfrm>
                        <a:prstGeom prst="triangle">
                          <a:avLst/>
                        </a:prstGeom>
                        <a:noFill/>
                        <a:ln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it-IT"/>
                        </a:p>
                      </p:txBody>
                    </p:sp>
                  </p:grpSp>
                  <p:grpSp>
                    <p:nvGrpSpPr>
                      <p:cNvPr id="31" name="Gruppo 30">
                        <a:extLst>
                          <a:ext uri="{FF2B5EF4-FFF2-40B4-BE49-F238E27FC236}">
                            <a16:creationId xmlns:a16="http://schemas.microsoft.com/office/drawing/2014/main" id="{73F59818-41EE-4BC6-837A-3B35C5DDB5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5800" y="6350"/>
                        <a:ext cx="1150620" cy="1945640"/>
                        <a:chOff x="0" y="0"/>
                        <a:chExt cx="1151237" cy="1945640"/>
                      </a:xfrm>
                    </p:grpSpPr>
                    <p:sp>
                      <p:nvSpPr>
                        <p:cNvPr id="92" name="Rettangolo 91">
                          <a:extLst>
                            <a:ext uri="{FF2B5EF4-FFF2-40B4-BE49-F238E27FC236}">
                              <a16:creationId xmlns:a16="http://schemas.microsoft.com/office/drawing/2014/main" id="{718DE35A-1873-454E-A195-C50229FBB3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0" y="0"/>
                          <a:ext cx="967105" cy="1945640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n>
                          <a:solidFill>
                            <a:schemeClr val="accent6"/>
                          </a:solidFill>
                        </a:ln>
                        <a:scene3d>
                          <a:camera prst="isometricOffAxis2Right"/>
                          <a:lightRig rig="threePt" dir="t"/>
                        </a:scene3d>
                        <a:sp3d>
                          <a:bevelT/>
                        </a:sp3d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it-IT"/>
                        </a:p>
                      </p:txBody>
                    </p:sp>
                    <p:sp>
                      <p:nvSpPr>
                        <p:cNvPr id="93" name="Rettangolo 92">
                          <a:extLst>
                            <a:ext uri="{FF2B5EF4-FFF2-40B4-BE49-F238E27FC236}">
                              <a16:creationId xmlns:a16="http://schemas.microsoft.com/office/drawing/2014/main" id="{0D47A519-B421-4B21-B503-28170F0D829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19694" y="263484"/>
                          <a:ext cx="318977" cy="290077"/>
                        </a:xfrm>
                        <a:prstGeom prst="rect">
                          <a:avLst/>
                        </a:prstGeom>
                        <a:solidFill>
                          <a:schemeClr val="accent2"/>
                        </a:solidFill>
                        <a:ln>
                          <a:solidFill>
                            <a:schemeClr val="accent2"/>
                          </a:solidFill>
                        </a:ln>
                        <a:scene3d>
                          <a:camera prst="isometricOffAxis2Right"/>
                          <a:lightRig rig="threePt" dir="t"/>
                        </a:scene3d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it-IT"/>
                        </a:p>
                      </p:txBody>
                    </p:sp>
                    <p:sp>
                      <p:nvSpPr>
                        <p:cNvPr id="94" name="Triangolo isoscele 93">
                          <a:extLst>
                            <a:ext uri="{FF2B5EF4-FFF2-40B4-BE49-F238E27FC236}">
                              <a16:creationId xmlns:a16="http://schemas.microsoft.com/office/drawing/2014/main" id="{81553FC8-7578-47C4-A5B8-2085C1CFDA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660713" y="25747"/>
                          <a:ext cx="198285" cy="782762"/>
                        </a:xfrm>
                        <a:prstGeom prst="triangle">
                          <a:avLst/>
                        </a:prstGeom>
                        <a:noFill/>
                        <a:ln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it-IT"/>
                        </a:p>
                      </p:txBody>
                    </p:sp>
                  </p:grpSp>
                  <p:sp>
                    <p:nvSpPr>
                      <p:cNvPr id="32" name="Rettangolo 31">
                        <a:extLst>
                          <a:ext uri="{FF2B5EF4-FFF2-40B4-BE49-F238E27FC236}">
                            <a16:creationId xmlns:a16="http://schemas.microsoft.com/office/drawing/2014/main" id="{6F74AF47-3AF1-48F0-B6D9-581AD248F3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84300" y="0"/>
                        <a:ext cx="967105" cy="194564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/>
                        </a:solidFill>
                      </a:ln>
                      <a:scene3d>
                        <a:camera prst="isometricOffAxis2Righ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it-IT"/>
                      </a:p>
                    </p:txBody>
                  </p:sp>
                  <p:grpSp>
                    <p:nvGrpSpPr>
                      <p:cNvPr id="35" name="Gruppo 34">
                        <a:extLst>
                          <a:ext uri="{FF2B5EF4-FFF2-40B4-BE49-F238E27FC236}">
                            <a16:creationId xmlns:a16="http://schemas.microsoft.com/office/drawing/2014/main" id="{0F1AFA5D-DBB9-4435-B18F-D46E37D3463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374901" y="69850"/>
                        <a:ext cx="2588259" cy="1691637"/>
                        <a:chOff x="1" y="0"/>
                        <a:chExt cx="2588259" cy="1691637"/>
                      </a:xfrm>
                    </p:grpSpPr>
                    <p:grpSp>
                      <p:nvGrpSpPr>
                        <p:cNvPr id="39" name="Gruppo 38">
                          <a:extLst>
                            <a:ext uri="{FF2B5EF4-FFF2-40B4-BE49-F238E27FC236}">
                              <a16:creationId xmlns:a16="http://schemas.microsoft.com/office/drawing/2014/main" id="{A6603D2C-DAE2-4A17-8838-6437E88992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" y="19050"/>
                          <a:ext cx="1036318" cy="1672587"/>
                          <a:chOff x="1" y="0"/>
                          <a:chExt cx="1036833" cy="1672894"/>
                        </a:xfrm>
                      </p:grpSpPr>
                      <p:grpSp>
                        <p:nvGrpSpPr>
                          <p:cNvPr id="65" name="Gruppo 64">
                            <a:extLst>
                              <a:ext uri="{FF2B5EF4-FFF2-40B4-BE49-F238E27FC236}">
                                <a16:creationId xmlns:a16="http://schemas.microsoft.com/office/drawing/2014/main" id="{8C664EF6-BE28-4BBD-8E32-3BB3A78BD6C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" y="6"/>
                            <a:ext cx="251458" cy="1672888"/>
                            <a:chOff x="1" y="6"/>
                            <a:chExt cx="251458" cy="1672888"/>
                          </a:xfrm>
                        </p:grpSpPr>
                        <p:sp>
                          <p:nvSpPr>
                            <p:cNvPr id="83" name="Ovale 82">
                              <a:extLst>
                                <a:ext uri="{FF2B5EF4-FFF2-40B4-BE49-F238E27FC236}">
                                  <a16:creationId xmlns:a16="http://schemas.microsoft.com/office/drawing/2014/main" id="{60E24B82-778A-4762-BD76-3FA3E9EB2CA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0508" y="1200421"/>
                              <a:ext cx="35560" cy="35560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2"/>
                            </a:lnRef>
                            <a:fillRef idx="2">
                              <a:schemeClr val="accent2"/>
                            </a:fillRef>
                            <a:effectRef idx="1">
                              <a:schemeClr val="accent2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:endParaRPr lang="it-IT" sz="11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  <p:grpSp>
                          <p:nvGrpSpPr>
                            <p:cNvPr id="84" name="Gruppo 83">
                              <a:extLst>
                                <a:ext uri="{FF2B5EF4-FFF2-40B4-BE49-F238E27FC236}">
                                  <a16:creationId xmlns:a16="http://schemas.microsoft.com/office/drawing/2014/main" id="{A835D30E-5E48-414E-96EE-BDBDF943BFC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" y="6"/>
                              <a:ext cx="251458" cy="1672888"/>
                              <a:chOff x="0" y="0"/>
                              <a:chExt cx="251460" cy="1672897"/>
                            </a:xfrm>
                          </p:grpSpPr>
                          <p:sp>
                            <p:nvSpPr>
                              <p:cNvPr id="85" name="Rettangolo 84">
                                <a:extLst>
                                  <a:ext uri="{FF2B5EF4-FFF2-40B4-BE49-F238E27FC236}">
                                    <a16:creationId xmlns:a16="http://schemas.microsoft.com/office/drawing/2014/main" id="{753B0F09-0606-4002-9383-0C8E10168F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0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  <p:sp>
                            <p:nvSpPr>
                              <p:cNvPr id="86" name="Rettangolo 85">
                                <a:extLst>
                                  <a:ext uri="{FF2B5EF4-FFF2-40B4-BE49-F238E27FC236}">
                                    <a16:creationId xmlns:a16="http://schemas.microsoft.com/office/drawing/2014/main" id="{362042E6-3379-4751-A7FA-3D965CFFE12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255685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  <p:sp>
                            <p:nvSpPr>
                              <p:cNvPr id="87" name="Rettangolo 86">
                                <a:extLst>
                                  <a:ext uri="{FF2B5EF4-FFF2-40B4-BE49-F238E27FC236}">
                                    <a16:creationId xmlns:a16="http://schemas.microsoft.com/office/drawing/2014/main" id="{D91F6915-9329-4E59-90D7-8C042302639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504870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  <p:sp>
                            <p:nvSpPr>
                              <p:cNvPr id="88" name="Rettangolo 87">
                                <a:extLst>
                                  <a:ext uri="{FF2B5EF4-FFF2-40B4-BE49-F238E27FC236}">
                                    <a16:creationId xmlns:a16="http://schemas.microsoft.com/office/drawing/2014/main" id="{378F872B-BC52-4B1D-9C45-4549199001A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760556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  <p:sp>
                            <p:nvSpPr>
                              <p:cNvPr id="89" name="Ovale 88">
                                <a:extLst>
                                  <a:ext uri="{FF2B5EF4-FFF2-40B4-BE49-F238E27FC236}">
                                    <a16:creationId xmlns:a16="http://schemas.microsoft.com/office/drawing/2014/main" id="{D229FF40-E3FB-4FBA-B959-E9B4A74478F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8342" y="1094247"/>
                                <a:ext cx="36000" cy="36000"/>
                              </a:xfrm>
                              <a:prstGeom prst="ellipse">
                                <a:avLst/>
                              </a:prstGeom>
                            </p:spPr>
                            <p:style>
                              <a:lnRef idx="1">
                                <a:schemeClr val="accent2"/>
                              </a:lnRef>
                              <a:fillRef idx="2">
                                <a:schemeClr val="accent2"/>
                              </a:fillRef>
                              <a:effectRef idx="1">
                                <a:schemeClr val="accent2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endParaRPr lang="it-IT" sz="110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90" name="Ovale 89">
                                <a:extLst>
                                  <a:ext uri="{FF2B5EF4-FFF2-40B4-BE49-F238E27FC236}">
                                    <a16:creationId xmlns:a16="http://schemas.microsoft.com/office/drawing/2014/main" id="{7D6ACCA1-F4B6-443F-AFE2-4FFD8CB86EA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10508" y="1304428"/>
                                <a:ext cx="35560" cy="35560"/>
                              </a:xfrm>
                              <a:prstGeom prst="ellipse">
                                <a:avLst/>
                              </a:prstGeom>
                            </p:spPr>
                            <p:style>
                              <a:lnRef idx="1">
                                <a:schemeClr val="accent2"/>
                              </a:lnRef>
                              <a:fillRef idx="2">
                                <a:schemeClr val="accent2"/>
                              </a:fillRef>
                              <a:effectRef idx="1">
                                <a:schemeClr val="accent2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endParaRPr lang="it-IT" sz="110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91" name="Rettangolo 90">
                                <a:extLst>
                                  <a:ext uri="{FF2B5EF4-FFF2-40B4-BE49-F238E27FC236}">
                                    <a16:creationId xmlns:a16="http://schemas.microsoft.com/office/drawing/2014/main" id="{59D7FDD2-2FCE-4393-B3B5-2FD4022A676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1421437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66" name="Gruppo 65">
                            <a:extLst>
                              <a:ext uri="{FF2B5EF4-FFF2-40B4-BE49-F238E27FC236}">
                                <a16:creationId xmlns:a16="http://schemas.microsoft.com/office/drawing/2014/main" id="{C78554F9-ACA5-4D88-BF52-5015D010986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85374" y="0"/>
                            <a:ext cx="251460" cy="1672569"/>
                            <a:chOff x="0" y="0"/>
                            <a:chExt cx="251460" cy="1672897"/>
                          </a:xfrm>
                        </p:grpSpPr>
                        <p:sp>
                          <p:nvSpPr>
                            <p:cNvPr id="74" name="Ovale 73">
                              <a:extLst>
                                <a:ext uri="{FF2B5EF4-FFF2-40B4-BE49-F238E27FC236}">
                                  <a16:creationId xmlns:a16="http://schemas.microsoft.com/office/drawing/2014/main" id="{4512A6AD-598A-440A-96D4-D2A61C04ADA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0508" y="1200421"/>
                              <a:ext cx="35560" cy="35560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2"/>
                            </a:lnRef>
                            <a:fillRef idx="2">
                              <a:schemeClr val="accent2"/>
                            </a:fillRef>
                            <a:effectRef idx="1">
                              <a:schemeClr val="accent2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:endParaRPr lang="it-IT" sz="11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  <p:grpSp>
                          <p:nvGrpSpPr>
                            <p:cNvPr id="75" name="Gruppo 74">
                              <a:extLst>
                                <a:ext uri="{FF2B5EF4-FFF2-40B4-BE49-F238E27FC236}">
                                  <a16:creationId xmlns:a16="http://schemas.microsoft.com/office/drawing/2014/main" id="{94E78DA2-08F8-46A0-B672-BA64EB0058E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0"/>
                              <a:ext cx="251460" cy="1672897"/>
                              <a:chOff x="0" y="0"/>
                              <a:chExt cx="251460" cy="1672897"/>
                            </a:xfrm>
                          </p:grpSpPr>
                          <p:sp>
                            <p:nvSpPr>
                              <p:cNvPr id="76" name="Rettangolo 75">
                                <a:extLst>
                                  <a:ext uri="{FF2B5EF4-FFF2-40B4-BE49-F238E27FC236}">
                                    <a16:creationId xmlns:a16="http://schemas.microsoft.com/office/drawing/2014/main" id="{A35977EB-F207-4CEC-865B-051CBE7E36F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0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  <p:sp>
                            <p:nvSpPr>
                              <p:cNvPr id="77" name="Rettangolo 76">
                                <a:extLst>
                                  <a:ext uri="{FF2B5EF4-FFF2-40B4-BE49-F238E27FC236}">
                                    <a16:creationId xmlns:a16="http://schemas.microsoft.com/office/drawing/2014/main" id="{8E25ECEF-B63C-480B-9E01-94D65D10F92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255685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  <p:sp>
                            <p:nvSpPr>
                              <p:cNvPr id="78" name="Rettangolo 77">
                                <a:extLst>
                                  <a:ext uri="{FF2B5EF4-FFF2-40B4-BE49-F238E27FC236}">
                                    <a16:creationId xmlns:a16="http://schemas.microsoft.com/office/drawing/2014/main" id="{E9A48882-2105-43DC-9BB7-47CD4CFC2C4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504870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  <p:sp>
                            <p:nvSpPr>
                              <p:cNvPr id="79" name="Rettangolo 78">
                                <a:extLst>
                                  <a:ext uri="{FF2B5EF4-FFF2-40B4-BE49-F238E27FC236}">
                                    <a16:creationId xmlns:a16="http://schemas.microsoft.com/office/drawing/2014/main" id="{B153C513-1719-4BC8-9520-5EDB27BB728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760556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  <p:sp>
                            <p:nvSpPr>
                              <p:cNvPr id="80" name="Ovale 79">
                                <a:extLst>
                                  <a:ext uri="{FF2B5EF4-FFF2-40B4-BE49-F238E27FC236}">
                                    <a16:creationId xmlns:a16="http://schemas.microsoft.com/office/drawing/2014/main" id="{8D9FC9B0-2492-4EAC-B63A-E9CC98BD4F4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8342" y="1094247"/>
                                <a:ext cx="36000" cy="36000"/>
                              </a:xfrm>
                              <a:prstGeom prst="ellipse">
                                <a:avLst/>
                              </a:prstGeom>
                            </p:spPr>
                            <p:style>
                              <a:lnRef idx="1">
                                <a:schemeClr val="accent2"/>
                              </a:lnRef>
                              <a:fillRef idx="2">
                                <a:schemeClr val="accent2"/>
                              </a:fillRef>
                              <a:effectRef idx="1">
                                <a:schemeClr val="accent2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endParaRPr lang="it-IT" sz="110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81" name="Ovale 80">
                                <a:extLst>
                                  <a:ext uri="{FF2B5EF4-FFF2-40B4-BE49-F238E27FC236}">
                                    <a16:creationId xmlns:a16="http://schemas.microsoft.com/office/drawing/2014/main" id="{1D669CFB-3AEC-4A46-80D8-7A5B9A61778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10508" y="1304428"/>
                                <a:ext cx="35560" cy="35560"/>
                              </a:xfrm>
                              <a:prstGeom prst="ellipse">
                                <a:avLst/>
                              </a:prstGeom>
                            </p:spPr>
                            <p:style>
                              <a:lnRef idx="1">
                                <a:schemeClr val="accent2"/>
                              </a:lnRef>
                              <a:fillRef idx="2">
                                <a:schemeClr val="accent2"/>
                              </a:fillRef>
                              <a:effectRef idx="1">
                                <a:schemeClr val="accent2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endParaRPr lang="it-IT" sz="110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82" name="Rettangolo 81">
                                <a:extLst>
                                  <a:ext uri="{FF2B5EF4-FFF2-40B4-BE49-F238E27FC236}">
                                    <a16:creationId xmlns:a16="http://schemas.microsoft.com/office/drawing/2014/main" id="{9080B1A7-0DB7-400A-AD50-B7588EF037C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1421437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67" name="Gruppo 66">
                            <a:extLst>
                              <a:ext uri="{FF2B5EF4-FFF2-40B4-BE49-F238E27FC236}">
                                <a16:creationId xmlns:a16="http://schemas.microsoft.com/office/drawing/2014/main" id="{FC1C0563-2197-4DF2-97B9-15BCBA46472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8051" y="129026"/>
                            <a:ext cx="521638" cy="1431578"/>
                            <a:chOff x="0" y="0"/>
                            <a:chExt cx="723935" cy="1431578"/>
                          </a:xfrm>
                        </p:grpSpPr>
                        <p:cxnSp>
                          <p:nvCxnSpPr>
                            <p:cNvPr id="68" name="Connettore diritto 67">
                              <a:extLst>
                                <a:ext uri="{FF2B5EF4-FFF2-40B4-BE49-F238E27FC236}">
                                  <a16:creationId xmlns:a16="http://schemas.microsoft.com/office/drawing/2014/main" id="{B02F32C5-A6F1-4758-942D-D338688C8787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0" y="9525"/>
                              <a:ext cx="720000" cy="0"/>
                            </a:xfrm>
                            <a:prstGeom prst="line">
                              <a:avLst/>
                            </a:prstGeom>
                            <a:ln/>
                          </p:spPr>
                          <p:style>
                            <a:lnRef idx="3">
                              <a:schemeClr val="accent2"/>
                            </a:lnRef>
                            <a:fillRef idx="0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9" name="Connettore diritto 68">
                              <a:extLst>
                                <a:ext uri="{FF2B5EF4-FFF2-40B4-BE49-F238E27FC236}">
                                  <a16:creationId xmlns:a16="http://schemas.microsoft.com/office/drawing/2014/main" id="{E9610FDF-D42B-432C-B2D3-398A6F82A5F5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0" y="9525"/>
                              <a:ext cx="716950" cy="496031"/>
                            </a:xfrm>
                            <a:prstGeom prst="line">
                              <a:avLst/>
                            </a:prstGeom>
                            <a:ln/>
                          </p:spPr>
                          <p:style>
                            <a:lnRef idx="3">
                              <a:schemeClr val="accent2"/>
                            </a:lnRef>
                            <a:fillRef idx="0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0" name="Connettore diritto 69">
                              <a:extLst>
                                <a:ext uri="{FF2B5EF4-FFF2-40B4-BE49-F238E27FC236}">
                                  <a16:creationId xmlns:a16="http://schemas.microsoft.com/office/drawing/2014/main" id="{BAA1A9C3-1935-41C4-995F-5DF12EF1246A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9525" y="0"/>
                              <a:ext cx="714410" cy="1427967"/>
                            </a:xfrm>
                            <a:prstGeom prst="line">
                              <a:avLst/>
                            </a:prstGeom>
                            <a:ln/>
                          </p:spPr>
                          <p:style>
                            <a:lnRef idx="3">
                              <a:schemeClr val="accent2"/>
                            </a:lnRef>
                            <a:fillRef idx="0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1" name="Connettore diritto 70">
                              <a:extLst>
                                <a:ext uri="{FF2B5EF4-FFF2-40B4-BE49-F238E27FC236}">
                                  <a16:creationId xmlns:a16="http://schemas.microsoft.com/office/drawing/2014/main" id="{A0EAF721-564E-4FF9-AFD1-A0FD902F5AD1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0" y="1428750"/>
                              <a:ext cx="720000" cy="0"/>
                            </a:xfrm>
                            <a:prstGeom prst="line">
                              <a:avLst/>
                            </a:prstGeom>
                            <a:ln/>
                          </p:spPr>
                          <p:style>
                            <a:lnRef idx="3">
                              <a:schemeClr val="accent2"/>
                            </a:lnRef>
                            <a:fillRef idx="0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2" name="Connettore diritto 71">
                              <a:extLst>
                                <a:ext uri="{FF2B5EF4-FFF2-40B4-BE49-F238E27FC236}">
                                  <a16:creationId xmlns:a16="http://schemas.microsoft.com/office/drawing/2014/main" id="{9B51EC2D-5384-4454-9E7E-B51D9AF834B8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0" y="781050"/>
                              <a:ext cx="714375" cy="650528"/>
                            </a:xfrm>
                            <a:prstGeom prst="line">
                              <a:avLst/>
                            </a:prstGeom>
                            <a:ln/>
                          </p:spPr>
                          <p:style>
                            <a:lnRef idx="3">
                              <a:schemeClr val="accent2"/>
                            </a:lnRef>
                            <a:fillRef idx="0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3" name="Connettore diritto 72">
                              <a:extLst>
                                <a:ext uri="{FF2B5EF4-FFF2-40B4-BE49-F238E27FC236}">
                                  <a16:creationId xmlns:a16="http://schemas.microsoft.com/office/drawing/2014/main" id="{36933DF0-C332-417F-B625-C955150755F1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0" y="0"/>
                              <a:ext cx="714410" cy="1429200"/>
                            </a:xfrm>
                            <a:prstGeom prst="line">
                              <a:avLst/>
                            </a:prstGeom>
                            <a:ln/>
                          </p:spPr>
                          <p:style>
                            <a:lnRef idx="3">
                              <a:schemeClr val="accent2"/>
                            </a:lnRef>
                            <a:fillRef idx="0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40" name="Gruppo 39">
                          <a:extLst>
                            <a:ext uri="{FF2B5EF4-FFF2-40B4-BE49-F238E27FC236}">
                              <a16:creationId xmlns:a16="http://schemas.microsoft.com/office/drawing/2014/main" id="{7629C14B-2150-4A61-A7F5-E7A8704A8E3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555750" y="0"/>
                          <a:ext cx="251460" cy="1672569"/>
                          <a:chOff x="0" y="0"/>
                          <a:chExt cx="251460" cy="1672897"/>
                        </a:xfrm>
                      </p:grpSpPr>
                      <p:sp>
                        <p:nvSpPr>
                          <p:cNvPr id="58" name="Ovale 57">
                            <a:extLst>
                              <a:ext uri="{FF2B5EF4-FFF2-40B4-BE49-F238E27FC236}">
                                <a16:creationId xmlns:a16="http://schemas.microsoft.com/office/drawing/2014/main" id="{8FD146A5-3667-489D-B481-B49EF38F01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0508" y="1200421"/>
                            <a:ext cx="35560" cy="35560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1">
                            <a:schemeClr val="accent2"/>
                          </a:lnRef>
                          <a:fillRef idx="2">
                            <a:schemeClr val="accent2"/>
                          </a:fillRef>
                          <a:effectRef idx="1">
                            <a:schemeClr val="accent2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:endParaRPr lang="it-IT" sz="1100" dirty="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grpSp>
                        <p:nvGrpSpPr>
                          <p:cNvPr id="59" name="Gruppo 58">
                            <a:extLst>
                              <a:ext uri="{FF2B5EF4-FFF2-40B4-BE49-F238E27FC236}">
                                <a16:creationId xmlns:a16="http://schemas.microsoft.com/office/drawing/2014/main" id="{F486579E-F536-4A14-8DEA-58AC1C934C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0"/>
                            <a:ext cx="251460" cy="1672897"/>
                            <a:chOff x="0" y="0"/>
                            <a:chExt cx="251460" cy="1672897"/>
                          </a:xfrm>
                        </p:grpSpPr>
                        <p:sp>
                          <p:nvSpPr>
                            <p:cNvPr id="60" name="Rettangolo 59">
                              <a:extLst>
                                <a:ext uri="{FF2B5EF4-FFF2-40B4-BE49-F238E27FC236}">
                                  <a16:creationId xmlns:a16="http://schemas.microsoft.com/office/drawing/2014/main" id="{A11A4F3D-1444-4E02-98A8-B34BAFC5E99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0" y="0"/>
                              <a:ext cx="251460" cy="25146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it-IT"/>
                            </a:p>
                          </p:txBody>
                        </p:sp>
                        <p:sp>
                          <p:nvSpPr>
                            <p:cNvPr id="61" name="Rettangolo 60">
                              <a:extLst>
                                <a:ext uri="{FF2B5EF4-FFF2-40B4-BE49-F238E27FC236}">
                                  <a16:creationId xmlns:a16="http://schemas.microsoft.com/office/drawing/2014/main" id="{61C39277-C2C9-4B80-B546-D05A6D794F1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0" y="504870"/>
                              <a:ext cx="251460" cy="25146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it-IT"/>
                            </a:p>
                          </p:txBody>
                        </p:sp>
                        <p:sp>
                          <p:nvSpPr>
                            <p:cNvPr id="62" name="Ovale 61">
                              <a:extLst>
                                <a:ext uri="{FF2B5EF4-FFF2-40B4-BE49-F238E27FC236}">
                                  <a16:creationId xmlns:a16="http://schemas.microsoft.com/office/drawing/2014/main" id="{BFB13C03-B5F6-403B-805C-1CA6F3BC343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8342" y="1094247"/>
                              <a:ext cx="36000" cy="36000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2"/>
                            </a:lnRef>
                            <a:fillRef idx="2">
                              <a:schemeClr val="accent2"/>
                            </a:fillRef>
                            <a:effectRef idx="1">
                              <a:schemeClr val="accent2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:endParaRPr lang="it-IT" sz="11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63" name="Ovale 62">
                              <a:extLst>
                                <a:ext uri="{FF2B5EF4-FFF2-40B4-BE49-F238E27FC236}">
                                  <a16:creationId xmlns:a16="http://schemas.microsoft.com/office/drawing/2014/main" id="{A55D2377-F6D5-4844-9904-B4F6FE0D98B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0508" y="1304428"/>
                              <a:ext cx="35560" cy="35560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2"/>
                            </a:lnRef>
                            <a:fillRef idx="2">
                              <a:schemeClr val="accent2"/>
                            </a:fillRef>
                            <a:effectRef idx="1">
                              <a:schemeClr val="accent2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:endParaRPr lang="it-IT" sz="11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64" name="Rettangolo 63">
                              <a:extLst>
                                <a:ext uri="{FF2B5EF4-FFF2-40B4-BE49-F238E27FC236}">
                                  <a16:creationId xmlns:a16="http://schemas.microsoft.com/office/drawing/2014/main" id="{D6FB39AA-8D25-4372-BB02-3E0890349FB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0" y="1421437"/>
                              <a:ext cx="251460" cy="25146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it-IT"/>
                            </a:p>
                          </p:txBody>
                        </p:sp>
                      </p:grpSp>
                    </p:grpSp>
                    <p:grpSp>
                      <p:nvGrpSpPr>
                        <p:cNvPr id="41" name="Gruppo 40">
                          <a:extLst>
                            <a:ext uri="{FF2B5EF4-FFF2-40B4-BE49-F238E27FC236}">
                              <a16:creationId xmlns:a16="http://schemas.microsoft.com/office/drawing/2014/main" id="{B63C3409-A343-4C2C-A8BC-5A14D745A34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336800" y="336550"/>
                          <a:ext cx="251460" cy="833938"/>
                          <a:chOff x="0" y="0"/>
                          <a:chExt cx="251460" cy="833938"/>
                        </a:xfrm>
                      </p:grpSpPr>
                      <p:sp>
                        <p:nvSpPr>
                          <p:cNvPr id="55" name="Rettangolo 54">
                            <a:extLst>
                              <a:ext uri="{FF2B5EF4-FFF2-40B4-BE49-F238E27FC236}">
                                <a16:creationId xmlns:a16="http://schemas.microsoft.com/office/drawing/2014/main" id="{8F0EDC19-C598-4450-8502-E56BE7B2F0C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0"/>
                            <a:ext cx="251460" cy="251414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accent2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it-IT"/>
                          </a:p>
                        </p:txBody>
                      </p:sp>
                      <p:sp>
                        <p:nvSpPr>
                          <p:cNvPr id="56" name="Rettangolo 55">
                            <a:extLst>
                              <a:ext uri="{FF2B5EF4-FFF2-40B4-BE49-F238E27FC236}">
                                <a16:creationId xmlns:a16="http://schemas.microsoft.com/office/drawing/2014/main" id="{AE4DD168-07DF-4C3D-9862-9B1ADE1246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290101"/>
                            <a:ext cx="251460" cy="251414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accent2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it-IT"/>
                          </a:p>
                        </p:txBody>
                      </p:sp>
                      <p:sp>
                        <p:nvSpPr>
                          <p:cNvPr id="57" name="Rettangolo 56">
                            <a:extLst>
                              <a:ext uri="{FF2B5EF4-FFF2-40B4-BE49-F238E27FC236}">
                                <a16:creationId xmlns:a16="http://schemas.microsoft.com/office/drawing/2014/main" id="{DADBBF12-1015-45DB-B333-B42BF8449C3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582524"/>
                            <a:ext cx="251460" cy="251414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accent2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it-IT"/>
                          </a:p>
                        </p:txBody>
                      </p:sp>
                    </p:grpSp>
                    <p:grpSp>
                      <p:nvGrpSpPr>
                        <p:cNvPr id="42" name="Gruppo 41">
                          <a:extLst>
                            <a:ext uri="{FF2B5EF4-FFF2-40B4-BE49-F238E27FC236}">
                              <a16:creationId xmlns:a16="http://schemas.microsoft.com/office/drawing/2014/main" id="{26C40710-E16C-443F-A6F5-304D0700304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41400" y="158750"/>
                          <a:ext cx="521335" cy="1429200"/>
                          <a:chOff x="0" y="0"/>
                          <a:chExt cx="723935" cy="1429200"/>
                        </a:xfrm>
                      </p:grpSpPr>
                      <p:cxnSp>
                        <p:nvCxnSpPr>
                          <p:cNvPr id="50" name="Connettore diritto 49">
                            <a:extLst>
                              <a:ext uri="{FF2B5EF4-FFF2-40B4-BE49-F238E27FC236}">
                                <a16:creationId xmlns:a16="http://schemas.microsoft.com/office/drawing/2014/main" id="{099C3B10-6B47-4367-99C5-2E1E594FE734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0" y="9525"/>
                            <a:ext cx="720000" cy="0"/>
                          </a:xfrm>
                          <a:prstGeom prst="line">
                            <a:avLst/>
                          </a:prstGeom>
                          <a:ln/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1" name="Connettore diritto 50">
                            <a:extLst>
                              <a:ext uri="{FF2B5EF4-FFF2-40B4-BE49-F238E27FC236}">
                                <a16:creationId xmlns:a16="http://schemas.microsoft.com/office/drawing/2014/main" id="{C55B9704-4F44-4B42-B597-913469E7D96E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0" y="9525"/>
                            <a:ext cx="716950" cy="496031"/>
                          </a:xfrm>
                          <a:prstGeom prst="line">
                            <a:avLst/>
                          </a:prstGeom>
                          <a:ln/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2" name="Connettore diritto 51">
                            <a:extLst>
                              <a:ext uri="{FF2B5EF4-FFF2-40B4-BE49-F238E27FC236}">
                                <a16:creationId xmlns:a16="http://schemas.microsoft.com/office/drawing/2014/main" id="{7DAA64B1-7D70-4315-97D9-6C1969702E5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525" y="0"/>
                            <a:ext cx="714410" cy="1427967"/>
                          </a:xfrm>
                          <a:prstGeom prst="line">
                            <a:avLst/>
                          </a:prstGeom>
                          <a:ln/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3" name="Connettore diritto 52">
                            <a:extLst>
                              <a:ext uri="{FF2B5EF4-FFF2-40B4-BE49-F238E27FC236}">
                                <a16:creationId xmlns:a16="http://schemas.microsoft.com/office/drawing/2014/main" id="{77B7302C-D486-4FDD-BCE9-8EA0D673916D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0" y="1428750"/>
                            <a:ext cx="720000" cy="0"/>
                          </a:xfrm>
                          <a:prstGeom prst="line">
                            <a:avLst/>
                          </a:prstGeom>
                          <a:ln/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4" name="Connettore diritto 53">
                            <a:extLst>
                              <a:ext uri="{FF2B5EF4-FFF2-40B4-BE49-F238E27FC236}">
                                <a16:creationId xmlns:a16="http://schemas.microsoft.com/office/drawing/2014/main" id="{2CAE9511-B603-4832-B1BF-435F3CCA923C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0" y="0"/>
                            <a:ext cx="714410" cy="1429200"/>
                          </a:xfrm>
                          <a:prstGeom prst="line">
                            <a:avLst/>
                          </a:prstGeom>
                          <a:ln/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43" name="Gruppo 42">
                          <a:extLst>
                            <a:ext uri="{FF2B5EF4-FFF2-40B4-BE49-F238E27FC236}">
                              <a16:creationId xmlns:a16="http://schemas.microsoft.com/office/drawing/2014/main" id="{CD0673E6-773A-4FA8-A283-3B18DB85885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09750" y="139700"/>
                          <a:ext cx="530461" cy="1418364"/>
                          <a:chOff x="0" y="0"/>
                          <a:chExt cx="530461" cy="1418364"/>
                        </a:xfrm>
                      </p:grpSpPr>
                      <p:cxnSp>
                        <p:nvCxnSpPr>
                          <p:cNvPr id="44" name="Connettore diritto 43">
                            <a:extLst>
                              <a:ext uri="{FF2B5EF4-FFF2-40B4-BE49-F238E27FC236}">
                                <a16:creationId xmlns:a16="http://schemas.microsoft.com/office/drawing/2014/main" id="{CADA27B2-31BC-4B7F-A2B1-23BFF85B30C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5957" y="0"/>
                            <a:ext cx="524504" cy="322593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92D050"/>
                            </a:solidFill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" name="Connettore diritto 44">
                            <a:extLst>
                              <a:ext uri="{FF2B5EF4-FFF2-40B4-BE49-F238E27FC236}">
                                <a16:creationId xmlns:a16="http://schemas.microsoft.com/office/drawing/2014/main" id="{4F4795BF-4364-4AA9-B531-9EC0DFBF15B2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5957" y="5957"/>
                            <a:ext cx="519862" cy="608052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92D050"/>
                            </a:solidFill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" name="Connettore diritto 45">
                            <a:extLst>
                              <a:ext uri="{FF2B5EF4-FFF2-40B4-BE49-F238E27FC236}">
                                <a16:creationId xmlns:a16="http://schemas.microsoft.com/office/drawing/2014/main" id="{F097375B-3B1F-41BB-9F62-98BA4CA36B1C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5957" y="905465"/>
                            <a:ext cx="514985" cy="512899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92D050"/>
                            </a:solidFill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" name="Connettore diritto 46">
                            <a:extLst>
                              <a:ext uri="{FF2B5EF4-FFF2-40B4-BE49-F238E27FC236}">
                                <a16:creationId xmlns:a16="http://schemas.microsoft.com/office/drawing/2014/main" id="{B9F80FC9-AD43-40C2-B973-0F77AC6859C2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5957" y="2979"/>
                            <a:ext cx="515221" cy="895833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92D050"/>
                            </a:solidFill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" name="Connettore diritto 47">
                            <a:extLst>
                              <a:ext uri="{FF2B5EF4-FFF2-40B4-BE49-F238E27FC236}">
                                <a16:creationId xmlns:a16="http://schemas.microsoft.com/office/drawing/2014/main" id="{5514DA5E-55C7-4A7E-8764-6DDEB82845AE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0" y="613572"/>
                            <a:ext cx="528516" cy="798378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92D050"/>
                            </a:solidFill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" name="Connettore diritto 48">
                            <a:extLst>
                              <a:ext uri="{FF2B5EF4-FFF2-40B4-BE49-F238E27FC236}">
                                <a16:creationId xmlns:a16="http://schemas.microsoft.com/office/drawing/2014/main" id="{178FCE85-3B29-48C0-B391-27484C8ECC44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5957" y="321678"/>
                            <a:ext cx="519862" cy="1083368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92D050"/>
                            </a:solidFill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36" name="Casella di testo 2433">
                        <a:extLst>
                          <a:ext uri="{FF2B5EF4-FFF2-40B4-BE49-F238E27FC236}">
                            <a16:creationId xmlns:a16="http://schemas.microsoft.com/office/drawing/2014/main" id="{CF9F6D4C-7E4B-4183-89C5-015DB9C1F4B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84750" y="393700"/>
                        <a:ext cx="615950" cy="249555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it-IT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Classe1</a:t>
                        </a:r>
                      </a:p>
                    </p:txBody>
                  </p:sp>
                  <p:sp>
                    <p:nvSpPr>
                      <p:cNvPr id="37" name="Casella di testo 2434">
                        <a:extLst>
                          <a:ext uri="{FF2B5EF4-FFF2-40B4-BE49-F238E27FC236}">
                            <a16:creationId xmlns:a16="http://schemas.microsoft.com/office/drawing/2014/main" id="{C55DAF12-6670-44E4-97D6-5B9FD9D4D90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91100" y="698500"/>
                        <a:ext cx="615950" cy="249555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it-IT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Classe2</a:t>
                        </a:r>
                      </a:p>
                    </p:txBody>
                  </p:sp>
                  <p:sp>
                    <p:nvSpPr>
                      <p:cNvPr id="38" name="Casella di testo 2435">
                        <a:extLst>
                          <a:ext uri="{FF2B5EF4-FFF2-40B4-BE49-F238E27FC236}">
                            <a16:creationId xmlns:a16="http://schemas.microsoft.com/office/drawing/2014/main" id="{BD398366-87CC-4D1B-A874-08CCBF59BB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91100" y="990600"/>
                        <a:ext cx="615950" cy="249555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it-IT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Classe3</a:t>
                        </a:r>
                      </a:p>
                    </p:txBody>
                  </p:sp>
                  <p:cxnSp>
                    <p:nvCxnSpPr>
                      <p:cNvPr id="34" name="Connettore diritto 33">
                        <a:extLst>
                          <a:ext uri="{FF2B5EF4-FFF2-40B4-BE49-F238E27FC236}">
                            <a16:creationId xmlns:a16="http://schemas.microsoft.com/office/drawing/2014/main" id="{B688FF5F-5C5A-4A5A-989D-C0387ABAEB1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981200" y="1638300"/>
                        <a:ext cx="463550" cy="47625"/>
                      </a:xfrm>
                      <a:prstGeom prst="line">
                        <a:avLst/>
                      </a:prstGeom>
                      <a:ln/>
                    </p:spPr>
                    <p:style>
                      <a:lnRef idx="3">
                        <a:schemeClr val="accent2"/>
                      </a:lnRef>
                      <a:fillRef idx="0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" name="Connettore diritto 32">
                        <a:extLst>
                          <a:ext uri="{FF2B5EF4-FFF2-40B4-BE49-F238E27FC236}">
                            <a16:creationId xmlns:a16="http://schemas.microsoft.com/office/drawing/2014/main" id="{12FA4F97-D54B-41FC-963B-EFAF29CC2AF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739900" y="215900"/>
                        <a:ext cx="711200" cy="29748"/>
                      </a:xfrm>
                      <a:prstGeom prst="line">
                        <a:avLst/>
                      </a:prstGeom>
                      <a:ln/>
                    </p:spPr>
                    <p:style>
                      <a:lnRef idx="3">
                        <a:schemeClr val="accent2"/>
                      </a:lnRef>
                      <a:fillRef idx="0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2" name="Gruppo 11">
                      <a:extLst>
                        <a:ext uri="{FF2B5EF4-FFF2-40B4-BE49-F238E27FC236}">
                          <a16:creationId xmlns:a16="http://schemas.microsoft.com/office/drawing/2014/main" id="{6ECD1491-E28B-4FBF-9949-7D312BD0D3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7079" y="2097819"/>
                      <a:ext cx="987552" cy="737696"/>
                      <a:chOff x="0" y="0"/>
                      <a:chExt cx="987552" cy="737696"/>
                    </a:xfrm>
                  </p:grpSpPr>
                  <p:sp>
                    <p:nvSpPr>
                      <p:cNvPr id="28" name="Casella di testo 2439">
                        <a:extLst>
                          <a:ext uri="{FF2B5EF4-FFF2-40B4-BE49-F238E27FC236}">
                            <a16:creationId xmlns:a16="http://schemas.microsoft.com/office/drawing/2014/main" id="{60E56672-32C4-46A0-BB1D-CEA4C35434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488141"/>
                        <a:ext cx="987552" cy="249555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it-IT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Convoluzione</a:t>
                        </a:r>
                      </a:p>
                    </p:txBody>
                  </p:sp>
                  <p:cxnSp>
                    <p:nvCxnSpPr>
                      <p:cNvPr id="29" name="Connettore 2 28">
                        <a:extLst>
                          <a:ext uri="{FF2B5EF4-FFF2-40B4-BE49-F238E27FC236}">
                            <a16:creationId xmlns:a16="http://schemas.microsoft.com/office/drawing/2014/main" id="{AE25A903-B607-457C-9B37-630992D31E62}"/>
                          </a:ext>
                        </a:extLst>
                      </p:cNvPr>
                      <p:cNvCxnSpPr>
                        <a:cxnSpLocks/>
                        <a:endCxn id="28" idx="0"/>
                      </p:cNvCxnSpPr>
                      <p:nvPr/>
                    </p:nvCxnSpPr>
                    <p:spPr>
                      <a:xfrm>
                        <a:off x="489509" y="0"/>
                        <a:ext cx="0" cy="488141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" name="Gruppo 12">
                      <a:extLst>
                        <a:ext uri="{FF2B5EF4-FFF2-40B4-BE49-F238E27FC236}">
                          <a16:creationId xmlns:a16="http://schemas.microsoft.com/office/drawing/2014/main" id="{6C0ABF7D-AA9C-43D7-9FEA-1A6E02967B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27868" y="2097819"/>
                      <a:ext cx="987552" cy="453224"/>
                      <a:chOff x="1" y="0"/>
                      <a:chExt cx="987552" cy="453224"/>
                    </a:xfrm>
                  </p:grpSpPr>
                  <p:sp>
                    <p:nvSpPr>
                      <p:cNvPr id="26" name="Casella di testo 2443">
                        <a:extLst>
                          <a:ext uri="{FF2B5EF4-FFF2-40B4-BE49-F238E27FC236}">
                            <a16:creationId xmlns:a16="http://schemas.microsoft.com/office/drawing/2014/main" id="{CD6A943B-61AD-4355-937A-84DBF8BC3F1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" y="179977"/>
                        <a:ext cx="987552" cy="273247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it-IT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Pooling</a:t>
                        </a:r>
                      </a:p>
                    </p:txBody>
                  </p:sp>
                  <p:cxnSp>
                    <p:nvCxnSpPr>
                      <p:cNvPr id="27" name="Connettore 2 26">
                        <a:extLst>
                          <a:ext uri="{FF2B5EF4-FFF2-40B4-BE49-F238E27FC236}">
                            <a16:creationId xmlns:a16="http://schemas.microsoft.com/office/drawing/2014/main" id="{10FB218A-C9F3-4780-A9CE-06BA6B79E48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89509" y="0"/>
                        <a:ext cx="0" cy="180000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" name="Gruppo 13">
                      <a:extLst>
                        <a:ext uri="{FF2B5EF4-FFF2-40B4-BE49-F238E27FC236}">
                          <a16:creationId xmlns:a16="http://schemas.microsoft.com/office/drawing/2014/main" id="{0191F36A-C7EA-4B93-A8F8-7A3E5F5089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95778" y="1859280"/>
                      <a:ext cx="987425" cy="978382"/>
                      <a:chOff x="0" y="-241222"/>
                      <a:chExt cx="987552" cy="979007"/>
                    </a:xfrm>
                  </p:grpSpPr>
                  <p:sp>
                    <p:nvSpPr>
                      <p:cNvPr id="24" name="Casella di testo 2446">
                        <a:extLst>
                          <a:ext uri="{FF2B5EF4-FFF2-40B4-BE49-F238E27FC236}">
                            <a16:creationId xmlns:a16="http://schemas.microsoft.com/office/drawing/2014/main" id="{7018689C-A334-4CF8-8A2D-CD5A09FA54B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488230"/>
                        <a:ext cx="987552" cy="249555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it-IT" sz="2000" dirty="0" err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Flatten</a:t>
                        </a:r>
                        <a:endParaRPr lang="it-IT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cxnSp>
                    <p:nvCxnSpPr>
                      <p:cNvPr id="25" name="Connettore 2 24">
                        <a:extLst>
                          <a:ext uri="{FF2B5EF4-FFF2-40B4-BE49-F238E27FC236}">
                            <a16:creationId xmlns:a16="http://schemas.microsoft.com/office/drawing/2014/main" id="{1D942823-209C-4597-B2BD-A075625DF09C}"/>
                          </a:ext>
                        </a:extLst>
                      </p:cNvPr>
                      <p:cNvCxnSpPr>
                        <a:cxnSpLocks/>
                        <a:endCxn id="24" idx="0"/>
                      </p:cNvCxnSpPr>
                      <p:nvPr/>
                    </p:nvCxnSpPr>
                    <p:spPr>
                      <a:xfrm>
                        <a:off x="489445" y="-241222"/>
                        <a:ext cx="0" cy="729452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" name="Gruppo 14">
                      <a:extLst>
                        <a:ext uri="{FF2B5EF4-FFF2-40B4-BE49-F238E27FC236}">
                          <a16:creationId xmlns:a16="http://schemas.microsoft.com/office/drawing/2014/main" id="{49FE8557-3388-4FDF-959C-7ED28DD2A3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82957" y="1859280"/>
                      <a:ext cx="987425" cy="670561"/>
                      <a:chOff x="1" y="-241222"/>
                      <a:chExt cx="987552" cy="670951"/>
                    </a:xfrm>
                  </p:grpSpPr>
                  <p:sp>
                    <p:nvSpPr>
                      <p:cNvPr id="22" name="Casella di testo 2449">
                        <a:extLst>
                          <a:ext uri="{FF2B5EF4-FFF2-40B4-BE49-F238E27FC236}">
                            <a16:creationId xmlns:a16="http://schemas.microsoft.com/office/drawing/2014/main" id="{159EDF96-3674-49C6-A32E-031B92B6721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" y="180174"/>
                        <a:ext cx="987552" cy="249555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it-IT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Dense x64</a:t>
                        </a:r>
                      </a:p>
                    </p:txBody>
                  </p:sp>
                  <p:cxnSp>
                    <p:nvCxnSpPr>
                      <p:cNvPr id="23" name="Connettore 2 22">
                        <a:extLst>
                          <a:ext uri="{FF2B5EF4-FFF2-40B4-BE49-F238E27FC236}">
                            <a16:creationId xmlns:a16="http://schemas.microsoft.com/office/drawing/2014/main" id="{7C1963B4-175B-478F-B175-19EBB138F49F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89446" y="-241222"/>
                        <a:ext cx="0" cy="432252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" name="Gruppo 15">
                      <a:extLst>
                        <a:ext uri="{FF2B5EF4-FFF2-40B4-BE49-F238E27FC236}">
                          <a16:creationId xmlns:a16="http://schemas.microsoft.com/office/drawing/2014/main" id="{C579E3C5-B762-4E68-B64E-5C48DAD839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62185" y="1859280"/>
                      <a:ext cx="987425" cy="1034890"/>
                      <a:chOff x="0" y="-238421"/>
                      <a:chExt cx="987552" cy="1036391"/>
                    </a:xfrm>
                  </p:grpSpPr>
                  <p:sp>
                    <p:nvSpPr>
                      <p:cNvPr id="20" name="Casella di testo 2452">
                        <a:extLst>
                          <a:ext uri="{FF2B5EF4-FFF2-40B4-BE49-F238E27FC236}">
                            <a16:creationId xmlns:a16="http://schemas.microsoft.com/office/drawing/2014/main" id="{F401239A-108C-48FE-8327-1CD9A9F1309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488151"/>
                        <a:ext cx="987552" cy="309819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it-IT" sz="2000" dirty="0" err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Dropout</a:t>
                        </a:r>
                        <a:r>
                          <a:rPr lang="it-IT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 x0,5</a:t>
                        </a:r>
                      </a:p>
                    </p:txBody>
                  </p:sp>
                  <p:cxnSp>
                    <p:nvCxnSpPr>
                      <p:cNvPr id="21" name="Connettore 2 20">
                        <a:extLst>
                          <a:ext uri="{FF2B5EF4-FFF2-40B4-BE49-F238E27FC236}">
                            <a16:creationId xmlns:a16="http://schemas.microsoft.com/office/drawing/2014/main" id="{938BE35C-7B53-4329-94C9-5DFE6279F471}"/>
                          </a:ext>
                        </a:extLst>
                      </p:cNvPr>
                      <p:cNvCxnSpPr>
                        <a:cxnSpLocks/>
                        <a:endCxn id="20" idx="0"/>
                      </p:cNvCxnSpPr>
                      <p:nvPr/>
                    </p:nvCxnSpPr>
                    <p:spPr>
                      <a:xfrm>
                        <a:off x="482443" y="-238421"/>
                        <a:ext cx="0" cy="726572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" name="Gruppo 16">
                      <a:extLst>
                        <a:ext uri="{FF2B5EF4-FFF2-40B4-BE49-F238E27FC236}">
                          <a16:creationId xmlns:a16="http://schemas.microsoft.com/office/drawing/2014/main" id="{7A0ABB16-912D-47B4-8DFB-3E1645A50E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38046" y="1334493"/>
                      <a:ext cx="1206500" cy="1263927"/>
                      <a:chOff x="-106069" y="-760959"/>
                      <a:chExt cx="1207008" cy="1265277"/>
                    </a:xfrm>
                  </p:grpSpPr>
                  <p:sp>
                    <p:nvSpPr>
                      <p:cNvPr id="18" name="Casella di testo 2455">
                        <a:extLst>
                          <a:ext uri="{FF2B5EF4-FFF2-40B4-BE49-F238E27FC236}">
                            <a16:creationId xmlns:a16="http://schemas.microsoft.com/office/drawing/2014/main" id="{F73CF7BA-9B06-423B-B75A-AB752DE35F8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-106069" y="180091"/>
                        <a:ext cx="1207008" cy="324227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it-IT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Dense – Output x3</a:t>
                        </a:r>
                      </a:p>
                    </p:txBody>
                  </p:sp>
                  <p:cxnSp>
                    <p:nvCxnSpPr>
                      <p:cNvPr id="19" name="Connettore 2 18">
                        <a:extLst>
                          <a:ext uri="{FF2B5EF4-FFF2-40B4-BE49-F238E27FC236}">
                            <a16:creationId xmlns:a16="http://schemas.microsoft.com/office/drawing/2014/main" id="{72D9ED92-30AD-45BD-97B7-56EA74A2A18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89258" y="-760959"/>
                        <a:ext cx="0" cy="957614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9" name="Casella di testo 2460">
                    <a:extLst>
                      <a:ext uri="{FF2B5EF4-FFF2-40B4-BE49-F238E27FC236}">
                        <a16:creationId xmlns:a16="http://schemas.microsoft.com/office/drawing/2014/main" id="{F81554F3-C149-4C9C-9D7C-361EB38DCB0C}"/>
                      </a:ext>
                    </a:extLst>
                  </p:cNvPr>
                  <p:cNvSpPr txBox="1"/>
                  <p:nvPr/>
                </p:nvSpPr>
                <p:spPr>
                  <a:xfrm>
                    <a:off x="89962" y="2279625"/>
                    <a:ext cx="817807" cy="27305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it-IT" sz="2000" dirty="0" err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Preprocessing</a:t>
                    </a:r>
                    <a:endParaRPr lang="it-IT" sz="2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0" name="Connettore 2 9">
                    <a:extLst>
                      <a:ext uri="{FF2B5EF4-FFF2-40B4-BE49-F238E27FC236}">
                        <a16:creationId xmlns:a16="http://schemas.microsoft.com/office/drawing/2014/main" id="{9071155A-1985-414B-9E46-E36AA3C2F19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89668" y="2097819"/>
                    <a:ext cx="0" cy="179705"/>
                  </a:xfrm>
                  <a:prstGeom prst="straightConnector1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0" name="Rettangolo 99">
                  <a:extLst>
                    <a:ext uri="{FF2B5EF4-FFF2-40B4-BE49-F238E27FC236}">
                      <a16:creationId xmlns:a16="http://schemas.microsoft.com/office/drawing/2014/main" id="{C0DFDD1B-7796-4CAA-A863-63490C910C11}"/>
                    </a:ext>
                  </a:extLst>
                </p:cNvPr>
                <p:cNvSpPr/>
                <p:nvPr/>
              </p:nvSpPr>
              <p:spPr>
                <a:xfrm>
                  <a:off x="3397350" y="1778625"/>
                  <a:ext cx="1656595" cy="3336087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  <a:scene3d>
                  <a:camera prst="isometricOffAxis2Righ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it-IT"/>
                </a:p>
              </p:txBody>
            </p:sp>
          </p:grpSp>
          <p:grpSp>
            <p:nvGrpSpPr>
              <p:cNvPr id="106" name="Gruppo 105">
                <a:extLst>
                  <a:ext uri="{FF2B5EF4-FFF2-40B4-BE49-F238E27FC236}">
                    <a16:creationId xmlns:a16="http://schemas.microsoft.com/office/drawing/2014/main" id="{0DF13C43-4348-4D5B-8335-BC67B52A9F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229201" y="3929561"/>
                <a:ext cx="437053" cy="497378"/>
                <a:chOff x="1675133" y="5512802"/>
                <a:chExt cx="1012273" cy="1151996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03" name="Esagono 102">
                  <a:extLst>
                    <a:ext uri="{FF2B5EF4-FFF2-40B4-BE49-F238E27FC236}">
                      <a16:creationId xmlns:a16="http://schemas.microsoft.com/office/drawing/2014/main" id="{7057E011-1182-4171-BE12-7A281A6097D7}"/>
                    </a:ext>
                  </a:extLst>
                </p:cNvPr>
                <p:cNvSpPr/>
                <p:nvPr/>
              </p:nvSpPr>
              <p:spPr>
                <a:xfrm>
                  <a:off x="1675133" y="5800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4" name="Esagono 103">
                  <a:extLst>
                    <a:ext uri="{FF2B5EF4-FFF2-40B4-BE49-F238E27FC236}">
                      <a16:creationId xmlns:a16="http://schemas.microsoft.com/office/drawing/2014/main" id="{515492FA-5085-415F-96C4-72AEE7A833A8}"/>
                    </a:ext>
                  </a:extLst>
                </p:cNvPr>
                <p:cNvSpPr/>
                <p:nvPr/>
              </p:nvSpPr>
              <p:spPr>
                <a:xfrm>
                  <a:off x="2101675" y="6088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5" name="Esagono 104">
                  <a:extLst>
                    <a:ext uri="{FF2B5EF4-FFF2-40B4-BE49-F238E27FC236}">
                      <a16:creationId xmlns:a16="http://schemas.microsoft.com/office/drawing/2014/main" id="{A53C6458-428E-4196-B3FF-9A205135819A}"/>
                    </a:ext>
                  </a:extLst>
                </p:cNvPr>
                <p:cNvSpPr/>
                <p:nvPr/>
              </p:nvSpPr>
              <p:spPr>
                <a:xfrm>
                  <a:off x="2111406" y="5512802"/>
                  <a:ext cx="576000" cy="576001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11" name="Gruppo 110">
                <a:extLst>
                  <a:ext uri="{FF2B5EF4-FFF2-40B4-BE49-F238E27FC236}">
                    <a16:creationId xmlns:a16="http://schemas.microsoft.com/office/drawing/2014/main" id="{4B2F5C15-1FA3-49DE-A5AF-CC7D2860498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77886" y="4465049"/>
                <a:ext cx="437053" cy="497380"/>
                <a:chOff x="1675133" y="5512798"/>
                <a:chExt cx="1012273" cy="115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12" name="Esagono 111">
                  <a:extLst>
                    <a:ext uri="{FF2B5EF4-FFF2-40B4-BE49-F238E27FC236}">
                      <a16:creationId xmlns:a16="http://schemas.microsoft.com/office/drawing/2014/main" id="{8CEAB5E1-3219-49FF-A049-15816721511E}"/>
                    </a:ext>
                  </a:extLst>
                </p:cNvPr>
                <p:cNvSpPr/>
                <p:nvPr/>
              </p:nvSpPr>
              <p:spPr>
                <a:xfrm>
                  <a:off x="1675133" y="5800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3" name="Esagono 112">
                  <a:extLst>
                    <a:ext uri="{FF2B5EF4-FFF2-40B4-BE49-F238E27FC236}">
                      <a16:creationId xmlns:a16="http://schemas.microsoft.com/office/drawing/2014/main" id="{199B608E-9936-4293-A793-5D7E718E0015}"/>
                    </a:ext>
                  </a:extLst>
                </p:cNvPr>
                <p:cNvSpPr/>
                <p:nvPr/>
              </p:nvSpPr>
              <p:spPr>
                <a:xfrm>
                  <a:off x="2101675" y="6088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4" name="Esagono 113">
                  <a:extLst>
                    <a:ext uri="{FF2B5EF4-FFF2-40B4-BE49-F238E27FC236}">
                      <a16:creationId xmlns:a16="http://schemas.microsoft.com/office/drawing/2014/main" id="{861FDE77-0880-49C4-B236-EA409C65DB2D}"/>
                    </a:ext>
                  </a:extLst>
                </p:cNvPr>
                <p:cNvSpPr/>
                <p:nvPr/>
              </p:nvSpPr>
              <p:spPr>
                <a:xfrm>
                  <a:off x="2111406" y="5512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23" name="Gruppo 122">
                <a:extLst>
                  <a:ext uri="{FF2B5EF4-FFF2-40B4-BE49-F238E27FC236}">
                    <a16:creationId xmlns:a16="http://schemas.microsoft.com/office/drawing/2014/main" id="{05E1BBE5-2A5B-4505-BEF9-93392CA84D7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10924" y="1845557"/>
                <a:ext cx="422872" cy="481241"/>
                <a:chOff x="1675133" y="5512798"/>
                <a:chExt cx="1012273" cy="115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24" name="Esagono 123">
                  <a:extLst>
                    <a:ext uri="{FF2B5EF4-FFF2-40B4-BE49-F238E27FC236}">
                      <a16:creationId xmlns:a16="http://schemas.microsoft.com/office/drawing/2014/main" id="{862CF250-157A-441B-9021-834DDB36550C}"/>
                    </a:ext>
                  </a:extLst>
                </p:cNvPr>
                <p:cNvSpPr/>
                <p:nvPr/>
              </p:nvSpPr>
              <p:spPr>
                <a:xfrm>
                  <a:off x="1675133" y="5800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25" name="Esagono 124">
                  <a:extLst>
                    <a:ext uri="{FF2B5EF4-FFF2-40B4-BE49-F238E27FC236}">
                      <a16:creationId xmlns:a16="http://schemas.microsoft.com/office/drawing/2014/main" id="{42E5DEF7-0571-40DD-87CB-A3864E1E01D8}"/>
                    </a:ext>
                  </a:extLst>
                </p:cNvPr>
                <p:cNvSpPr/>
                <p:nvPr/>
              </p:nvSpPr>
              <p:spPr>
                <a:xfrm>
                  <a:off x="2101675" y="6088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26" name="Esagono 125">
                  <a:extLst>
                    <a:ext uri="{FF2B5EF4-FFF2-40B4-BE49-F238E27FC236}">
                      <a16:creationId xmlns:a16="http://schemas.microsoft.com/office/drawing/2014/main" id="{4E60873D-9265-425F-8A9E-BE55C9E8F230}"/>
                    </a:ext>
                  </a:extLst>
                </p:cNvPr>
                <p:cNvSpPr/>
                <p:nvPr/>
              </p:nvSpPr>
              <p:spPr>
                <a:xfrm>
                  <a:off x="2111406" y="5512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grpSp>
            <p:nvGrpSpPr>
              <p:cNvPr id="127" name="Gruppo 126">
                <a:extLst>
                  <a:ext uri="{FF2B5EF4-FFF2-40B4-BE49-F238E27FC236}">
                    <a16:creationId xmlns:a16="http://schemas.microsoft.com/office/drawing/2014/main" id="{A738F56C-9A7F-41F4-BAB7-900A94B0949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29692" y="2884061"/>
                <a:ext cx="422872" cy="481241"/>
                <a:chOff x="1675133" y="5512798"/>
                <a:chExt cx="1012273" cy="115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28" name="Esagono 127">
                  <a:extLst>
                    <a:ext uri="{FF2B5EF4-FFF2-40B4-BE49-F238E27FC236}">
                      <a16:creationId xmlns:a16="http://schemas.microsoft.com/office/drawing/2014/main" id="{DC6216DA-1211-42A8-AE12-01FE0AB59D7D}"/>
                    </a:ext>
                  </a:extLst>
                </p:cNvPr>
                <p:cNvSpPr/>
                <p:nvPr/>
              </p:nvSpPr>
              <p:spPr>
                <a:xfrm>
                  <a:off x="1675133" y="5800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29" name="Esagono 128">
                  <a:extLst>
                    <a:ext uri="{FF2B5EF4-FFF2-40B4-BE49-F238E27FC236}">
                      <a16:creationId xmlns:a16="http://schemas.microsoft.com/office/drawing/2014/main" id="{D5129AB5-33A2-43EA-8D23-1C92EAC62E95}"/>
                    </a:ext>
                  </a:extLst>
                </p:cNvPr>
                <p:cNvSpPr/>
                <p:nvPr/>
              </p:nvSpPr>
              <p:spPr>
                <a:xfrm>
                  <a:off x="2101675" y="6088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0" name="Esagono 129">
                  <a:extLst>
                    <a:ext uri="{FF2B5EF4-FFF2-40B4-BE49-F238E27FC236}">
                      <a16:creationId xmlns:a16="http://schemas.microsoft.com/office/drawing/2014/main" id="{0DFD0106-40F2-4C45-9FE5-78AD29B04FCA}"/>
                    </a:ext>
                  </a:extLst>
                </p:cNvPr>
                <p:cNvSpPr/>
                <p:nvPr/>
              </p:nvSpPr>
              <p:spPr>
                <a:xfrm>
                  <a:off x="2111406" y="5512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31" name="Gruppo 130">
                <a:extLst>
                  <a:ext uri="{FF2B5EF4-FFF2-40B4-BE49-F238E27FC236}">
                    <a16:creationId xmlns:a16="http://schemas.microsoft.com/office/drawing/2014/main" id="{CC6F367B-7806-41C4-99F8-924F17FEE17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41895" y="3429943"/>
                <a:ext cx="422872" cy="481241"/>
                <a:chOff x="1675133" y="5512798"/>
                <a:chExt cx="1012273" cy="115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32" name="Esagono 131">
                  <a:extLst>
                    <a:ext uri="{FF2B5EF4-FFF2-40B4-BE49-F238E27FC236}">
                      <a16:creationId xmlns:a16="http://schemas.microsoft.com/office/drawing/2014/main" id="{46D72C95-B9FC-470E-812A-48FF54C13086}"/>
                    </a:ext>
                  </a:extLst>
                </p:cNvPr>
                <p:cNvSpPr/>
                <p:nvPr/>
              </p:nvSpPr>
              <p:spPr>
                <a:xfrm>
                  <a:off x="1675133" y="5800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3" name="Esagono 132">
                  <a:extLst>
                    <a:ext uri="{FF2B5EF4-FFF2-40B4-BE49-F238E27FC236}">
                      <a16:creationId xmlns:a16="http://schemas.microsoft.com/office/drawing/2014/main" id="{31B195AC-A50D-4D9A-AD07-FD9A4A82CC23}"/>
                    </a:ext>
                  </a:extLst>
                </p:cNvPr>
                <p:cNvSpPr/>
                <p:nvPr/>
              </p:nvSpPr>
              <p:spPr>
                <a:xfrm>
                  <a:off x="2101675" y="6088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4" name="Esagono 133">
                  <a:extLst>
                    <a:ext uri="{FF2B5EF4-FFF2-40B4-BE49-F238E27FC236}">
                      <a16:creationId xmlns:a16="http://schemas.microsoft.com/office/drawing/2014/main" id="{5AD911E3-77D7-49A8-AF52-562DC447B69E}"/>
                    </a:ext>
                  </a:extLst>
                </p:cNvPr>
                <p:cNvSpPr/>
                <p:nvPr/>
              </p:nvSpPr>
              <p:spPr>
                <a:xfrm>
                  <a:off x="2111406" y="5512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41" name="Gruppo 140">
                <a:extLst>
                  <a:ext uri="{FF2B5EF4-FFF2-40B4-BE49-F238E27FC236}">
                    <a16:creationId xmlns:a16="http://schemas.microsoft.com/office/drawing/2014/main" id="{A1630582-E083-4E78-83A9-03A447054235}"/>
                  </a:ext>
                </a:extLst>
              </p:cNvPr>
              <p:cNvGrpSpPr/>
              <p:nvPr/>
            </p:nvGrpSpPr>
            <p:grpSpPr>
              <a:xfrm>
                <a:off x="6534291" y="2584571"/>
                <a:ext cx="430875" cy="432000"/>
                <a:chOff x="4402500" y="6579524"/>
                <a:chExt cx="430875" cy="43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36" name="Rettangolo 135">
                  <a:extLst>
                    <a:ext uri="{FF2B5EF4-FFF2-40B4-BE49-F238E27FC236}">
                      <a16:creationId xmlns:a16="http://schemas.microsoft.com/office/drawing/2014/main" id="{9AD0B866-71DF-4238-8FCA-BD3865F68F9B}"/>
                    </a:ext>
                  </a:extLst>
                </p:cNvPr>
                <p:cNvSpPr/>
                <p:nvPr/>
              </p:nvSpPr>
              <p:spPr>
                <a:xfrm>
                  <a:off x="4402500" y="658177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7" name="Rettangolo 136">
                  <a:extLst>
                    <a:ext uri="{FF2B5EF4-FFF2-40B4-BE49-F238E27FC236}">
                      <a16:creationId xmlns:a16="http://schemas.microsoft.com/office/drawing/2014/main" id="{AC9ED1C6-5B5A-4BF9-8E47-43CAC4D6381E}"/>
                    </a:ext>
                  </a:extLst>
                </p:cNvPr>
                <p:cNvSpPr/>
                <p:nvPr/>
              </p:nvSpPr>
              <p:spPr>
                <a:xfrm>
                  <a:off x="4545375" y="6724649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8" name="Rettangolo 137">
                  <a:extLst>
                    <a:ext uri="{FF2B5EF4-FFF2-40B4-BE49-F238E27FC236}">
                      <a16:creationId xmlns:a16="http://schemas.microsoft.com/office/drawing/2014/main" id="{55C1BDC6-F09A-4B83-90B0-3B6377E5ADE6}"/>
                    </a:ext>
                  </a:extLst>
                </p:cNvPr>
                <p:cNvSpPr/>
                <p:nvPr/>
              </p:nvSpPr>
              <p:spPr>
                <a:xfrm>
                  <a:off x="4689375" y="6867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0" name="Rettangolo 139">
                  <a:extLst>
                    <a:ext uri="{FF2B5EF4-FFF2-40B4-BE49-F238E27FC236}">
                      <a16:creationId xmlns:a16="http://schemas.microsoft.com/office/drawing/2014/main" id="{5C330B99-901D-4121-8D76-597290F74383}"/>
                    </a:ext>
                  </a:extLst>
                </p:cNvPr>
                <p:cNvSpPr/>
                <p:nvPr/>
              </p:nvSpPr>
              <p:spPr>
                <a:xfrm>
                  <a:off x="4685567" y="6579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42" name="Gruppo 141">
                <a:extLst>
                  <a:ext uri="{FF2B5EF4-FFF2-40B4-BE49-F238E27FC236}">
                    <a16:creationId xmlns:a16="http://schemas.microsoft.com/office/drawing/2014/main" id="{FF98FF13-4C21-48A4-85BC-E5EB9C185CE2}"/>
                  </a:ext>
                </a:extLst>
              </p:cNvPr>
              <p:cNvGrpSpPr/>
              <p:nvPr/>
            </p:nvGrpSpPr>
            <p:grpSpPr>
              <a:xfrm rot="10800000">
                <a:off x="6496753" y="3138606"/>
                <a:ext cx="430875" cy="432000"/>
                <a:chOff x="4402500" y="6579524"/>
                <a:chExt cx="430875" cy="43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43" name="Rettangolo 142">
                  <a:extLst>
                    <a:ext uri="{FF2B5EF4-FFF2-40B4-BE49-F238E27FC236}">
                      <a16:creationId xmlns:a16="http://schemas.microsoft.com/office/drawing/2014/main" id="{CD124AA1-5EF3-461F-B90F-ADB5A9B2AF63}"/>
                    </a:ext>
                  </a:extLst>
                </p:cNvPr>
                <p:cNvSpPr/>
                <p:nvPr/>
              </p:nvSpPr>
              <p:spPr>
                <a:xfrm>
                  <a:off x="4402500" y="658177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4" name="Rettangolo 143">
                  <a:extLst>
                    <a:ext uri="{FF2B5EF4-FFF2-40B4-BE49-F238E27FC236}">
                      <a16:creationId xmlns:a16="http://schemas.microsoft.com/office/drawing/2014/main" id="{D4502EA0-1392-40D3-A080-A43487917DD0}"/>
                    </a:ext>
                  </a:extLst>
                </p:cNvPr>
                <p:cNvSpPr/>
                <p:nvPr/>
              </p:nvSpPr>
              <p:spPr>
                <a:xfrm>
                  <a:off x="4545375" y="6724649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5" name="Rettangolo 144">
                  <a:extLst>
                    <a:ext uri="{FF2B5EF4-FFF2-40B4-BE49-F238E27FC236}">
                      <a16:creationId xmlns:a16="http://schemas.microsoft.com/office/drawing/2014/main" id="{1FA811D1-8703-4428-B7B2-61D5B7E64186}"/>
                    </a:ext>
                  </a:extLst>
                </p:cNvPr>
                <p:cNvSpPr/>
                <p:nvPr/>
              </p:nvSpPr>
              <p:spPr>
                <a:xfrm>
                  <a:off x="4689375" y="6867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6" name="Rettangolo 145">
                  <a:extLst>
                    <a:ext uri="{FF2B5EF4-FFF2-40B4-BE49-F238E27FC236}">
                      <a16:creationId xmlns:a16="http://schemas.microsoft.com/office/drawing/2014/main" id="{0D5956A3-D2C4-40FF-A382-4DACFC1DC36F}"/>
                    </a:ext>
                  </a:extLst>
                </p:cNvPr>
                <p:cNvSpPr/>
                <p:nvPr/>
              </p:nvSpPr>
              <p:spPr>
                <a:xfrm>
                  <a:off x="4685567" y="6579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47" name="Gruppo 146">
                <a:extLst>
                  <a:ext uri="{FF2B5EF4-FFF2-40B4-BE49-F238E27FC236}">
                    <a16:creationId xmlns:a16="http://schemas.microsoft.com/office/drawing/2014/main" id="{AB5A6544-9C09-46AD-93F9-48F80092A372}"/>
                  </a:ext>
                </a:extLst>
              </p:cNvPr>
              <p:cNvGrpSpPr/>
              <p:nvPr/>
            </p:nvGrpSpPr>
            <p:grpSpPr>
              <a:xfrm>
                <a:off x="6085677" y="3563171"/>
                <a:ext cx="430875" cy="432000"/>
                <a:chOff x="4402500" y="6579524"/>
                <a:chExt cx="430875" cy="43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48" name="Rettangolo 147">
                  <a:extLst>
                    <a:ext uri="{FF2B5EF4-FFF2-40B4-BE49-F238E27FC236}">
                      <a16:creationId xmlns:a16="http://schemas.microsoft.com/office/drawing/2014/main" id="{5E215EAF-3979-44FB-9040-15F8B38FD265}"/>
                    </a:ext>
                  </a:extLst>
                </p:cNvPr>
                <p:cNvSpPr/>
                <p:nvPr/>
              </p:nvSpPr>
              <p:spPr>
                <a:xfrm>
                  <a:off x="4402500" y="658177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9" name="Rettangolo 148">
                  <a:extLst>
                    <a:ext uri="{FF2B5EF4-FFF2-40B4-BE49-F238E27FC236}">
                      <a16:creationId xmlns:a16="http://schemas.microsoft.com/office/drawing/2014/main" id="{ABC92D30-7A93-446C-8F95-9A97D65BA815}"/>
                    </a:ext>
                  </a:extLst>
                </p:cNvPr>
                <p:cNvSpPr/>
                <p:nvPr/>
              </p:nvSpPr>
              <p:spPr>
                <a:xfrm>
                  <a:off x="4545375" y="6724649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0" name="Rettangolo 149">
                  <a:extLst>
                    <a:ext uri="{FF2B5EF4-FFF2-40B4-BE49-F238E27FC236}">
                      <a16:creationId xmlns:a16="http://schemas.microsoft.com/office/drawing/2014/main" id="{B115F41D-E661-43E8-B3B8-CB6027C21828}"/>
                    </a:ext>
                  </a:extLst>
                </p:cNvPr>
                <p:cNvSpPr/>
                <p:nvPr/>
              </p:nvSpPr>
              <p:spPr>
                <a:xfrm>
                  <a:off x="4689375" y="6867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1" name="Rettangolo 150">
                  <a:extLst>
                    <a:ext uri="{FF2B5EF4-FFF2-40B4-BE49-F238E27FC236}">
                      <a16:creationId xmlns:a16="http://schemas.microsoft.com/office/drawing/2014/main" id="{2D2697AE-4A32-474F-908B-515B5DF64E39}"/>
                    </a:ext>
                  </a:extLst>
                </p:cNvPr>
                <p:cNvSpPr/>
                <p:nvPr/>
              </p:nvSpPr>
              <p:spPr>
                <a:xfrm>
                  <a:off x="4685567" y="6579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52" name="Gruppo 151">
                <a:extLst>
                  <a:ext uri="{FF2B5EF4-FFF2-40B4-BE49-F238E27FC236}">
                    <a16:creationId xmlns:a16="http://schemas.microsoft.com/office/drawing/2014/main" id="{2128958F-E5A7-4601-A686-E9668149FBA9}"/>
                  </a:ext>
                </a:extLst>
              </p:cNvPr>
              <p:cNvGrpSpPr/>
              <p:nvPr/>
            </p:nvGrpSpPr>
            <p:grpSpPr>
              <a:xfrm rot="10800000">
                <a:off x="6052833" y="4687343"/>
                <a:ext cx="430875" cy="432000"/>
                <a:chOff x="4402500" y="6579524"/>
                <a:chExt cx="430875" cy="43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53" name="Rettangolo 152">
                  <a:extLst>
                    <a:ext uri="{FF2B5EF4-FFF2-40B4-BE49-F238E27FC236}">
                      <a16:creationId xmlns:a16="http://schemas.microsoft.com/office/drawing/2014/main" id="{BE16D409-4725-47C0-A5D6-E55BC9AE1E3F}"/>
                    </a:ext>
                  </a:extLst>
                </p:cNvPr>
                <p:cNvSpPr/>
                <p:nvPr/>
              </p:nvSpPr>
              <p:spPr>
                <a:xfrm>
                  <a:off x="4402500" y="658177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4" name="Rettangolo 153">
                  <a:extLst>
                    <a:ext uri="{FF2B5EF4-FFF2-40B4-BE49-F238E27FC236}">
                      <a16:creationId xmlns:a16="http://schemas.microsoft.com/office/drawing/2014/main" id="{DCAC0ECF-CBF3-4CA6-9C61-844E66F40EB4}"/>
                    </a:ext>
                  </a:extLst>
                </p:cNvPr>
                <p:cNvSpPr/>
                <p:nvPr/>
              </p:nvSpPr>
              <p:spPr>
                <a:xfrm>
                  <a:off x="4545375" y="6724649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5" name="Rettangolo 154">
                  <a:extLst>
                    <a:ext uri="{FF2B5EF4-FFF2-40B4-BE49-F238E27FC236}">
                      <a16:creationId xmlns:a16="http://schemas.microsoft.com/office/drawing/2014/main" id="{46E0FD85-8AFA-45C9-96A8-36F37AF1E943}"/>
                    </a:ext>
                  </a:extLst>
                </p:cNvPr>
                <p:cNvSpPr/>
                <p:nvPr/>
              </p:nvSpPr>
              <p:spPr>
                <a:xfrm>
                  <a:off x="4689375" y="6867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6" name="Rettangolo 155">
                  <a:extLst>
                    <a:ext uri="{FF2B5EF4-FFF2-40B4-BE49-F238E27FC236}">
                      <a16:creationId xmlns:a16="http://schemas.microsoft.com/office/drawing/2014/main" id="{9F577EC3-5119-4761-8569-06674E0D5FE7}"/>
                    </a:ext>
                  </a:extLst>
                </p:cNvPr>
                <p:cNvSpPr/>
                <p:nvPr/>
              </p:nvSpPr>
              <p:spPr>
                <a:xfrm>
                  <a:off x="4685567" y="6579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57" name="Gruppo 156">
                <a:extLst>
                  <a:ext uri="{FF2B5EF4-FFF2-40B4-BE49-F238E27FC236}">
                    <a16:creationId xmlns:a16="http://schemas.microsoft.com/office/drawing/2014/main" id="{CCC6C49F-1757-4C27-AD47-CE57C0281F9A}"/>
                  </a:ext>
                </a:extLst>
              </p:cNvPr>
              <p:cNvGrpSpPr/>
              <p:nvPr/>
            </p:nvGrpSpPr>
            <p:grpSpPr>
              <a:xfrm rot="10800000">
                <a:off x="6438561" y="3995074"/>
                <a:ext cx="430875" cy="432000"/>
                <a:chOff x="4402500" y="6579524"/>
                <a:chExt cx="430875" cy="43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58" name="Rettangolo 157">
                  <a:extLst>
                    <a:ext uri="{FF2B5EF4-FFF2-40B4-BE49-F238E27FC236}">
                      <a16:creationId xmlns:a16="http://schemas.microsoft.com/office/drawing/2014/main" id="{519ED00C-42D3-46F5-A771-B5C42C0824FE}"/>
                    </a:ext>
                  </a:extLst>
                </p:cNvPr>
                <p:cNvSpPr/>
                <p:nvPr/>
              </p:nvSpPr>
              <p:spPr>
                <a:xfrm>
                  <a:off x="4402500" y="658177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9" name="Rettangolo 158">
                  <a:extLst>
                    <a:ext uri="{FF2B5EF4-FFF2-40B4-BE49-F238E27FC236}">
                      <a16:creationId xmlns:a16="http://schemas.microsoft.com/office/drawing/2014/main" id="{7DDE99F7-A43E-4ECA-AFC6-B7758DA90D8F}"/>
                    </a:ext>
                  </a:extLst>
                </p:cNvPr>
                <p:cNvSpPr/>
                <p:nvPr/>
              </p:nvSpPr>
              <p:spPr>
                <a:xfrm>
                  <a:off x="4545375" y="6724649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0" name="Rettangolo 159">
                  <a:extLst>
                    <a:ext uri="{FF2B5EF4-FFF2-40B4-BE49-F238E27FC236}">
                      <a16:creationId xmlns:a16="http://schemas.microsoft.com/office/drawing/2014/main" id="{3A2CC553-3EAA-44F0-B981-B1C68BA22C74}"/>
                    </a:ext>
                  </a:extLst>
                </p:cNvPr>
                <p:cNvSpPr/>
                <p:nvPr/>
              </p:nvSpPr>
              <p:spPr>
                <a:xfrm>
                  <a:off x="4689375" y="6867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1" name="Rettangolo 160">
                  <a:extLst>
                    <a:ext uri="{FF2B5EF4-FFF2-40B4-BE49-F238E27FC236}">
                      <a16:creationId xmlns:a16="http://schemas.microsoft.com/office/drawing/2014/main" id="{26ECB8A6-0CD1-42D4-971A-6339F9265F15}"/>
                    </a:ext>
                  </a:extLst>
                </p:cNvPr>
                <p:cNvSpPr/>
                <p:nvPr/>
              </p:nvSpPr>
              <p:spPr>
                <a:xfrm>
                  <a:off x="4685567" y="6579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62" name="Gruppo 161">
                <a:extLst>
                  <a:ext uri="{FF2B5EF4-FFF2-40B4-BE49-F238E27FC236}">
                    <a16:creationId xmlns:a16="http://schemas.microsoft.com/office/drawing/2014/main" id="{A7DBDBC5-887E-4076-8B82-DFDE55A6AAC8}"/>
                  </a:ext>
                </a:extLst>
              </p:cNvPr>
              <p:cNvGrpSpPr/>
              <p:nvPr/>
            </p:nvGrpSpPr>
            <p:grpSpPr>
              <a:xfrm>
                <a:off x="6515941" y="1776182"/>
                <a:ext cx="430875" cy="432000"/>
                <a:chOff x="4402500" y="6579524"/>
                <a:chExt cx="430875" cy="43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63" name="Rettangolo 162">
                  <a:extLst>
                    <a:ext uri="{FF2B5EF4-FFF2-40B4-BE49-F238E27FC236}">
                      <a16:creationId xmlns:a16="http://schemas.microsoft.com/office/drawing/2014/main" id="{D06E2FA4-9A84-4063-946F-1A0E65EB1685}"/>
                    </a:ext>
                  </a:extLst>
                </p:cNvPr>
                <p:cNvSpPr/>
                <p:nvPr/>
              </p:nvSpPr>
              <p:spPr>
                <a:xfrm>
                  <a:off x="4402500" y="658177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4" name="Rettangolo 163">
                  <a:extLst>
                    <a:ext uri="{FF2B5EF4-FFF2-40B4-BE49-F238E27FC236}">
                      <a16:creationId xmlns:a16="http://schemas.microsoft.com/office/drawing/2014/main" id="{9BE760F1-C1B0-4B86-835C-A90B7FCDC1A7}"/>
                    </a:ext>
                  </a:extLst>
                </p:cNvPr>
                <p:cNvSpPr/>
                <p:nvPr/>
              </p:nvSpPr>
              <p:spPr>
                <a:xfrm>
                  <a:off x="4545375" y="6724649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5" name="Rettangolo 164">
                  <a:extLst>
                    <a:ext uri="{FF2B5EF4-FFF2-40B4-BE49-F238E27FC236}">
                      <a16:creationId xmlns:a16="http://schemas.microsoft.com/office/drawing/2014/main" id="{345DAC8A-BD2D-42CE-8113-7EBC2027565B}"/>
                    </a:ext>
                  </a:extLst>
                </p:cNvPr>
                <p:cNvSpPr/>
                <p:nvPr/>
              </p:nvSpPr>
              <p:spPr>
                <a:xfrm>
                  <a:off x="4689375" y="6867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6" name="Rettangolo 165">
                  <a:extLst>
                    <a:ext uri="{FF2B5EF4-FFF2-40B4-BE49-F238E27FC236}">
                      <a16:creationId xmlns:a16="http://schemas.microsoft.com/office/drawing/2014/main" id="{F275C912-F711-4C3B-A56B-21A4628711D5}"/>
                    </a:ext>
                  </a:extLst>
                </p:cNvPr>
                <p:cNvSpPr/>
                <p:nvPr/>
              </p:nvSpPr>
              <p:spPr>
                <a:xfrm>
                  <a:off x="4685567" y="6579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67" name="Gruppo 166">
                <a:extLst>
                  <a:ext uri="{FF2B5EF4-FFF2-40B4-BE49-F238E27FC236}">
                    <a16:creationId xmlns:a16="http://schemas.microsoft.com/office/drawing/2014/main" id="{FF6C1EFD-9187-4F64-BB6B-2263FCE9DBE8}"/>
                  </a:ext>
                </a:extLst>
              </p:cNvPr>
              <p:cNvGrpSpPr/>
              <p:nvPr/>
            </p:nvGrpSpPr>
            <p:grpSpPr>
              <a:xfrm rot="10800000">
                <a:off x="6103891" y="2766473"/>
                <a:ext cx="430875" cy="432000"/>
                <a:chOff x="4402500" y="6579524"/>
                <a:chExt cx="430875" cy="43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68" name="Rettangolo 167">
                  <a:extLst>
                    <a:ext uri="{FF2B5EF4-FFF2-40B4-BE49-F238E27FC236}">
                      <a16:creationId xmlns:a16="http://schemas.microsoft.com/office/drawing/2014/main" id="{5EEB3517-8577-462D-98EC-FDF9AA69B6DE}"/>
                    </a:ext>
                  </a:extLst>
                </p:cNvPr>
                <p:cNvSpPr/>
                <p:nvPr/>
              </p:nvSpPr>
              <p:spPr>
                <a:xfrm>
                  <a:off x="4402500" y="658177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9" name="Rettangolo 168">
                  <a:extLst>
                    <a:ext uri="{FF2B5EF4-FFF2-40B4-BE49-F238E27FC236}">
                      <a16:creationId xmlns:a16="http://schemas.microsoft.com/office/drawing/2014/main" id="{9FA132D2-B10E-4326-9288-7341958FACAC}"/>
                    </a:ext>
                  </a:extLst>
                </p:cNvPr>
                <p:cNvSpPr/>
                <p:nvPr/>
              </p:nvSpPr>
              <p:spPr>
                <a:xfrm>
                  <a:off x="4545375" y="6724649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0" name="Rettangolo 169">
                  <a:extLst>
                    <a:ext uri="{FF2B5EF4-FFF2-40B4-BE49-F238E27FC236}">
                      <a16:creationId xmlns:a16="http://schemas.microsoft.com/office/drawing/2014/main" id="{EBE5A52E-9B80-47CE-AE48-F5D6F023DDF1}"/>
                    </a:ext>
                  </a:extLst>
                </p:cNvPr>
                <p:cNvSpPr/>
                <p:nvPr/>
              </p:nvSpPr>
              <p:spPr>
                <a:xfrm>
                  <a:off x="4689375" y="6867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1" name="Rettangolo 170">
                  <a:extLst>
                    <a:ext uri="{FF2B5EF4-FFF2-40B4-BE49-F238E27FC236}">
                      <a16:creationId xmlns:a16="http://schemas.microsoft.com/office/drawing/2014/main" id="{06A34163-23FC-4390-AEA3-B78C24796F37}"/>
                    </a:ext>
                  </a:extLst>
                </p:cNvPr>
                <p:cNvSpPr/>
                <p:nvPr/>
              </p:nvSpPr>
              <p:spPr>
                <a:xfrm>
                  <a:off x="4685567" y="6579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172" name="Forma a L 171">
                <a:extLst>
                  <a:ext uri="{FF2B5EF4-FFF2-40B4-BE49-F238E27FC236}">
                    <a16:creationId xmlns:a16="http://schemas.microsoft.com/office/drawing/2014/main" id="{E5F1ADF5-16A1-426E-823D-E9B344E58AD8}"/>
                  </a:ext>
                </a:extLst>
              </p:cNvPr>
              <p:cNvSpPr/>
              <p:nvPr/>
            </p:nvSpPr>
            <p:spPr>
              <a:xfrm>
                <a:off x="7344003" y="2262199"/>
                <a:ext cx="288000" cy="288507"/>
              </a:xfrm>
              <a:prstGeom prst="corner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1080000" lon="1776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3" name="Forma a L 172">
                <a:extLst>
                  <a:ext uri="{FF2B5EF4-FFF2-40B4-BE49-F238E27FC236}">
                    <a16:creationId xmlns:a16="http://schemas.microsoft.com/office/drawing/2014/main" id="{B10339E1-C02C-4DA1-ABA5-5D84B14972EA}"/>
                  </a:ext>
                </a:extLst>
              </p:cNvPr>
              <p:cNvSpPr/>
              <p:nvPr/>
            </p:nvSpPr>
            <p:spPr>
              <a:xfrm>
                <a:off x="7807685" y="2622219"/>
                <a:ext cx="288000" cy="288507"/>
              </a:xfrm>
              <a:prstGeom prst="corner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1080000" lon="1776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4" name="Forma a L 173">
                <a:extLst>
                  <a:ext uri="{FF2B5EF4-FFF2-40B4-BE49-F238E27FC236}">
                    <a16:creationId xmlns:a16="http://schemas.microsoft.com/office/drawing/2014/main" id="{32C32932-BE93-4608-A672-BA1B96CF201E}"/>
                  </a:ext>
                </a:extLst>
              </p:cNvPr>
              <p:cNvSpPr/>
              <p:nvPr/>
            </p:nvSpPr>
            <p:spPr>
              <a:xfrm>
                <a:off x="7354558" y="3496356"/>
                <a:ext cx="288000" cy="288507"/>
              </a:xfrm>
              <a:prstGeom prst="corner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1080000" lon="1776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5" name="Forma a L 174">
                <a:extLst>
                  <a:ext uri="{FF2B5EF4-FFF2-40B4-BE49-F238E27FC236}">
                    <a16:creationId xmlns:a16="http://schemas.microsoft.com/office/drawing/2014/main" id="{98151978-31D9-4B96-99D9-5B274B64F97F}"/>
                  </a:ext>
                </a:extLst>
              </p:cNvPr>
              <p:cNvSpPr/>
              <p:nvPr/>
            </p:nvSpPr>
            <p:spPr>
              <a:xfrm>
                <a:off x="7306499" y="4818935"/>
                <a:ext cx="288000" cy="288507"/>
              </a:xfrm>
              <a:prstGeom prst="corner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1080000" lon="1776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7" name="Forma a L 176">
                <a:extLst>
                  <a:ext uri="{FF2B5EF4-FFF2-40B4-BE49-F238E27FC236}">
                    <a16:creationId xmlns:a16="http://schemas.microsoft.com/office/drawing/2014/main" id="{0DD458F9-4181-4B38-A2C2-FA79BD1C2D04}"/>
                  </a:ext>
                </a:extLst>
              </p:cNvPr>
              <p:cNvSpPr/>
              <p:nvPr/>
            </p:nvSpPr>
            <p:spPr>
              <a:xfrm rot="10956477">
                <a:off x="7394926" y="4270105"/>
                <a:ext cx="288000" cy="288507"/>
              </a:xfrm>
              <a:prstGeom prst="corner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1080000" lon="1776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8" name="Forma a L 177">
                <a:extLst>
                  <a:ext uri="{FF2B5EF4-FFF2-40B4-BE49-F238E27FC236}">
                    <a16:creationId xmlns:a16="http://schemas.microsoft.com/office/drawing/2014/main" id="{C156325A-121E-4332-B7D8-B75D95422696}"/>
                  </a:ext>
                </a:extLst>
              </p:cNvPr>
              <p:cNvSpPr/>
              <p:nvPr/>
            </p:nvSpPr>
            <p:spPr>
              <a:xfrm rot="10800000">
                <a:off x="7447222" y="2890484"/>
                <a:ext cx="288000" cy="288507"/>
              </a:xfrm>
              <a:prstGeom prst="corner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1080000" lon="1776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9" name="Forma a L 178">
                <a:extLst>
                  <a:ext uri="{FF2B5EF4-FFF2-40B4-BE49-F238E27FC236}">
                    <a16:creationId xmlns:a16="http://schemas.microsoft.com/office/drawing/2014/main" id="{CB933E73-A20A-4939-8333-DB355516DA5E}"/>
                  </a:ext>
                </a:extLst>
              </p:cNvPr>
              <p:cNvSpPr/>
              <p:nvPr/>
            </p:nvSpPr>
            <p:spPr>
              <a:xfrm>
                <a:off x="7811758" y="3953556"/>
                <a:ext cx="288000" cy="288507"/>
              </a:xfrm>
              <a:prstGeom prst="corner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1080000" lon="1776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1" name="Forma a L 180">
                <a:extLst>
                  <a:ext uri="{FF2B5EF4-FFF2-40B4-BE49-F238E27FC236}">
                    <a16:creationId xmlns:a16="http://schemas.microsoft.com/office/drawing/2014/main" id="{34B6387C-3729-4DBB-A1A4-B457E8AF97D5}"/>
                  </a:ext>
                </a:extLst>
              </p:cNvPr>
              <p:cNvSpPr/>
              <p:nvPr/>
            </p:nvSpPr>
            <p:spPr>
              <a:xfrm rot="10800000">
                <a:off x="7821737" y="1744895"/>
                <a:ext cx="288000" cy="288507"/>
              </a:xfrm>
              <a:prstGeom prst="corner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1080000" lon="1776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0" name="Forma a L 179">
                <a:extLst>
                  <a:ext uri="{FF2B5EF4-FFF2-40B4-BE49-F238E27FC236}">
                    <a16:creationId xmlns:a16="http://schemas.microsoft.com/office/drawing/2014/main" id="{EB08D137-1AD0-4C94-9512-7AD3CC2D094A}"/>
                  </a:ext>
                </a:extLst>
              </p:cNvPr>
              <p:cNvSpPr/>
              <p:nvPr/>
            </p:nvSpPr>
            <p:spPr>
              <a:xfrm rot="10800000">
                <a:off x="7716300" y="3562664"/>
                <a:ext cx="288000" cy="288507"/>
              </a:xfrm>
              <a:prstGeom prst="corner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1080000" lon="1776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82" name="Casella di testo 2460">
              <a:extLst>
                <a:ext uri="{FF2B5EF4-FFF2-40B4-BE49-F238E27FC236}">
                  <a16:creationId xmlns:a16="http://schemas.microsoft.com/office/drawing/2014/main" id="{9F1988F3-D417-448C-B65C-AB4E7E60739E}"/>
                </a:ext>
              </a:extLst>
            </p:cNvPr>
            <p:cNvSpPr txBox="1"/>
            <p:nvPr/>
          </p:nvSpPr>
          <p:spPr>
            <a:xfrm>
              <a:off x="2953587" y="6144732"/>
              <a:ext cx="1692309" cy="46818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it-IT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Immagine</a:t>
              </a:r>
            </a:p>
          </p:txBody>
        </p:sp>
        <p:cxnSp>
          <p:nvCxnSpPr>
            <p:cNvPr id="183" name="Connettore 2 182">
              <a:extLst>
                <a:ext uri="{FF2B5EF4-FFF2-40B4-BE49-F238E27FC236}">
                  <a16:creationId xmlns:a16="http://schemas.microsoft.com/office/drawing/2014/main" id="{5B1092F1-421D-4B2D-92DC-80B5049D9344}"/>
                </a:ext>
              </a:extLst>
            </p:cNvPr>
            <p:cNvCxnSpPr>
              <a:cxnSpLocks/>
              <a:endCxn id="182" idx="0"/>
            </p:cNvCxnSpPr>
            <p:nvPr/>
          </p:nvCxnSpPr>
          <p:spPr>
            <a:xfrm flipH="1">
              <a:off x="3799742" y="5599679"/>
              <a:ext cx="4342" cy="545053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8" y="127178"/>
            <a:ext cx="12114720" cy="1124160"/>
          </a:xfrm>
        </p:spPr>
        <p:txBody>
          <a:bodyPr/>
          <a:lstStyle/>
          <a:p>
            <a:r>
              <a:rPr lang="it-IT" sz="4800" dirty="0" err="1">
                <a:latin typeface="Source Sans Pro" panose="020B0503030403020204" pitchFamily="34" charset="0"/>
              </a:rPr>
              <a:t>Preprocessing</a:t>
            </a:r>
            <a:r>
              <a:rPr lang="it-IT" sz="4800" dirty="0">
                <a:latin typeface="Source Sans Pro" panose="020B0503030403020204" pitchFamily="34" charset="0"/>
              </a:rPr>
              <a:t> e rete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246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6108">
        <p:fade/>
      </p:transition>
    </mc:Choice>
    <mc:Fallback xmlns="">
      <p:transition spd="med" advTm="116108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uppo 117">
            <a:extLst>
              <a:ext uri="{FF2B5EF4-FFF2-40B4-BE49-F238E27FC236}">
                <a16:creationId xmlns:a16="http://schemas.microsoft.com/office/drawing/2014/main" id="{05E61BCE-78DA-4E55-B8B2-6F33135C6BEF}"/>
              </a:ext>
            </a:extLst>
          </p:cNvPr>
          <p:cNvGrpSpPr/>
          <p:nvPr/>
        </p:nvGrpSpPr>
        <p:grpSpPr>
          <a:xfrm>
            <a:off x="9855534" y="1635061"/>
            <a:ext cx="3717277" cy="6145208"/>
            <a:chOff x="-78486" y="1267728"/>
            <a:chExt cx="4641653" cy="7673336"/>
          </a:xfrm>
        </p:grpSpPr>
        <p:pic>
          <p:nvPicPr>
            <p:cNvPr id="115" name="Immagine 114">
              <a:extLst>
                <a:ext uri="{FF2B5EF4-FFF2-40B4-BE49-F238E27FC236}">
                  <a16:creationId xmlns:a16="http://schemas.microsoft.com/office/drawing/2014/main" id="{9499BB28-62B5-44CB-920E-1DE839A5C9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5" t="2743" r="3109" b="4471"/>
            <a:stretch/>
          </p:blipFill>
          <p:spPr>
            <a:xfrm>
              <a:off x="-78486" y="1267728"/>
              <a:ext cx="4641653" cy="6053886"/>
            </a:xfrm>
            <a:prstGeom prst="rect">
              <a:avLst/>
            </a:prstGeom>
          </p:spPr>
        </p:pic>
        <p:sp>
          <p:nvSpPr>
            <p:cNvPr id="189" name="Titolo 1">
              <a:extLst>
                <a:ext uri="{FF2B5EF4-FFF2-40B4-BE49-F238E27FC236}">
                  <a16:creationId xmlns:a16="http://schemas.microsoft.com/office/drawing/2014/main" id="{90433C82-49F1-48C3-AE7F-C46914D20919}"/>
                </a:ext>
              </a:extLst>
            </p:cNvPr>
            <p:cNvSpPr txBox="1">
              <a:spLocks/>
            </p:cNvSpPr>
            <p:nvPr/>
          </p:nvSpPr>
          <p:spPr>
            <a:xfrm>
              <a:off x="-20261" y="7515128"/>
              <a:ext cx="4564486" cy="1425936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Dopo filtro </a:t>
              </a:r>
              <a:r>
                <a:rPr lang="it-IT" sz="2400" dirty="0" err="1">
                  <a:solidFill>
                    <a:schemeClr val="accent1"/>
                  </a:solidFill>
                  <a:latin typeface="Source Sans Pro" panose="020B0503030403020204" pitchFamily="34" charset="0"/>
                </a:rPr>
                <a:t>convoluzionale</a:t>
              </a:r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 orizzontale</a:t>
              </a:r>
            </a:p>
          </p:txBody>
        </p:sp>
      </p:grpSp>
      <p:grpSp>
        <p:nvGrpSpPr>
          <p:cNvPr id="107" name="Gruppo 106">
            <a:extLst>
              <a:ext uri="{FF2B5EF4-FFF2-40B4-BE49-F238E27FC236}">
                <a16:creationId xmlns:a16="http://schemas.microsoft.com/office/drawing/2014/main" id="{99E595DC-C94D-46B2-8557-1D27AD3097C9}"/>
              </a:ext>
            </a:extLst>
          </p:cNvPr>
          <p:cNvGrpSpPr/>
          <p:nvPr/>
        </p:nvGrpSpPr>
        <p:grpSpPr>
          <a:xfrm>
            <a:off x="5425794" y="1635061"/>
            <a:ext cx="3778811" cy="5762991"/>
            <a:chOff x="8812154" y="1593196"/>
            <a:chExt cx="3778811" cy="5762991"/>
          </a:xfrm>
        </p:grpSpPr>
        <p:pic>
          <p:nvPicPr>
            <p:cNvPr id="102" name="Immagine 101">
              <a:extLst>
                <a:ext uri="{FF2B5EF4-FFF2-40B4-BE49-F238E27FC236}">
                  <a16:creationId xmlns:a16="http://schemas.microsoft.com/office/drawing/2014/main" id="{B3B7979A-826E-4753-AC7B-3B4997F7C9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8" t="1713" r="2925" b="4241"/>
            <a:stretch/>
          </p:blipFill>
          <p:spPr>
            <a:xfrm>
              <a:off x="8812154" y="1593196"/>
              <a:ext cx="3778811" cy="5003244"/>
            </a:xfrm>
            <a:prstGeom prst="rect">
              <a:avLst/>
            </a:prstGeom>
          </p:spPr>
        </p:pic>
        <p:sp>
          <p:nvSpPr>
            <p:cNvPr id="185" name="Titolo 1">
              <a:extLst>
                <a:ext uri="{FF2B5EF4-FFF2-40B4-BE49-F238E27FC236}">
                  <a16:creationId xmlns:a16="http://schemas.microsoft.com/office/drawing/2014/main" id="{FD0A430F-5C6C-4C42-95AB-30C82C5C4852}"/>
                </a:ext>
              </a:extLst>
            </p:cNvPr>
            <p:cNvSpPr txBox="1">
              <a:spLocks/>
            </p:cNvSpPr>
            <p:nvPr/>
          </p:nvSpPr>
          <p:spPr>
            <a:xfrm>
              <a:off x="8991472" y="6677705"/>
              <a:ext cx="3420174" cy="678482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Dopo </a:t>
              </a:r>
              <a:r>
                <a:rPr lang="it-IT" sz="2400" dirty="0" err="1">
                  <a:solidFill>
                    <a:schemeClr val="accent1"/>
                  </a:solidFill>
                  <a:latin typeface="Source Sans Pro" panose="020B0503030403020204" pitchFamily="34" charset="0"/>
                </a:rPr>
                <a:t>preprocessing</a:t>
              </a:r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 e filtro passa alto</a:t>
              </a: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8" y="127178"/>
            <a:ext cx="12114720" cy="1124160"/>
          </a:xfrm>
        </p:spPr>
        <p:txBody>
          <a:bodyPr/>
          <a:lstStyle/>
          <a:p>
            <a:r>
              <a:rPr lang="it-IT" sz="4800" dirty="0" err="1">
                <a:latin typeface="Source Sans Pro" panose="020B0503030403020204" pitchFamily="34" charset="0"/>
              </a:rPr>
              <a:t>Preprocessing</a:t>
            </a:r>
            <a:r>
              <a:rPr lang="it-IT" sz="4800" dirty="0">
                <a:latin typeface="Source Sans Pro" panose="020B0503030403020204" pitchFamily="34" charset="0"/>
              </a:rPr>
              <a:t> e rete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FBFE6F1-8E5E-4086-9CF0-DA5EB66101A9}"/>
              </a:ext>
            </a:extLst>
          </p:cNvPr>
          <p:cNvGrpSpPr/>
          <p:nvPr/>
        </p:nvGrpSpPr>
        <p:grpSpPr>
          <a:xfrm>
            <a:off x="988005" y="1635061"/>
            <a:ext cx="3794858" cy="5614295"/>
            <a:chOff x="10675581" y="823339"/>
            <a:chExt cx="3794858" cy="5614295"/>
          </a:xfrm>
          <a:solidFill>
            <a:schemeClr val="bg1"/>
          </a:solidFill>
        </p:grpSpPr>
        <p:pic>
          <p:nvPicPr>
            <p:cNvPr id="99" name="Immagine 98">
              <a:extLst>
                <a:ext uri="{FF2B5EF4-FFF2-40B4-BE49-F238E27FC236}">
                  <a16:creationId xmlns:a16="http://schemas.microsoft.com/office/drawing/2014/main" id="{7870AA45-F3EF-4090-9FE8-9D557814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043105" y="1455815"/>
              <a:ext cx="5059810" cy="3794858"/>
            </a:xfrm>
            <a:prstGeom prst="rect">
              <a:avLst/>
            </a:prstGeom>
            <a:grpFill/>
          </p:spPr>
        </p:pic>
        <p:sp>
          <p:nvSpPr>
            <p:cNvPr id="184" name="Titolo 1">
              <a:extLst>
                <a:ext uri="{FF2B5EF4-FFF2-40B4-BE49-F238E27FC236}">
                  <a16:creationId xmlns:a16="http://schemas.microsoft.com/office/drawing/2014/main" id="{DCFC37D6-DB55-4030-B4DD-CD46F8A09625}"/>
                </a:ext>
              </a:extLst>
            </p:cNvPr>
            <p:cNvSpPr txBox="1">
              <a:spLocks/>
            </p:cNvSpPr>
            <p:nvPr/>
          </p:nvSpPr>
          <p:spPr>
            <a:xfrm>
              <a:off x="10675582" y="5945857"/>
              <a:ext cx="3786858" cy="491777"/>
            </a:xfrm>
            <a:prstGeom prst="rect">
              <a:avLst/>
            </a:prstGeom>
            <a:grpFill/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Immagine di input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9314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6108">
        <p:fade/>
      </p:transition>
    </mc:Choice>
    <mc:Fallback xmlns="">
      <p:transition spd="med" advTm="1161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4DB5CBCF-1FF5-4A15-9418-D45C07B39F84}"/>
              </a:ext>
            </a:extLst>
          </p:cNvPr>
          <p:cNvGrpSpPr/>
          <p:nvPr/>
        </p:nvGrpSpPr>
        <p:grpSpPr>
          <a:xfrm>
            <a:off x="3564558" y="1454461"/>
            <a:ext cx="9113520" cy="5979849"/>
            <a:chOff x="2890520" y="1508727"/>
            <a:chExt cx="9113520" cy="5979849"/>
          </a:xfrm>
        </p:grpSpPr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5B2A1D45-E3C9-4F39-97D2-BE09818EFE5D}"/>
                </a:ext>
              </a:extLst>
            </p:cNvPr>
            <p:cNvSpPr txBox="1"/>
            <p:nvPr/>
          </p:nvSpPr>
          <p:spPr>
            <a:xfrm>
              <a:off x="2890520" y="1508727"/>
              <a:ext cx="8868845" cy="4219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it-IT" sz="3200" dirty="0">
                  <a:solidFill>
                    <a:srgbClr val="0085CA"/>
                  </a:solidFill>
                  <a:latin typeface="Source Sans Pro" panose="020B0503030403020204" pitchFamily="34" charset="0"/>
                </a:rPr>
                <a:t>Dati di input: </a:t>
              </a:r>
            </a:p>
            <a:p>
              <a:pPr marL="342900" indent="-342900" algn="l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it-IT" sz="2400" dirty="0">
                  <a:latin typeface="Source Sans Pro" panose="020B0503030403020204" pitchFamily="34" charset="0"/>
                </a:rPr>
                <a:t>Pezzi richiesti da forecast 2019: ~ 22000 pz;</a:t>
              </a:r>
            </a:p>
            <a:p>
              <a:pPr marL="342900" indent="-342900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it-IT" sz="2400" dirty="0">
                  <a:latin typeface="Source Sans Pro" panose="020B0503030403020204" pitchFamily="34" charset="0"/>
                </a:rPr>
                <a:t>Ore a disposizione al giorno: 8 h/gg;</a:t>
              </a:r>
            </a:p>
            <a:p>
              <a:pPr marL="342900" indent="-342900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it-IT" sz="2400" dirty="0">
                  <a:latin typeface="Source Sans Pro" panose="020B0503030403020204" pitchFamily="34" charset="0"/>
                </a:rPr>
                <a:t>Giorni all’anno disponibili: 230 gg;</a:t>
              </a:r>
              <a:endParaRPr lang="it-IT" sz="3200" dirty="0">
                <a:latin typeface="Source Sans Pro" panose="020B0503030403020204" pitchFamily="34" charset="0"/>
              </a:endParaRPr>
            </a:p>
            <a:p>
              <a:pPr marL="342900" indent="-342900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it-IT" sz="2400" dirty="0">
                  <a:latin typeface="Source Sans Pro" panose="020B0503030403020204" pitchFamily="34" charset="0"/>
                </a:rPr>
                <a:t>Pausa fisiologica minima: 7%;</a:t>
              </a: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</a:pPr>
              <a:endParaRPr lang="it-IT" sz="2400" dirty="0">
                <a:latin typeface="Source Sans Pro" panose="020B0503030403020204" pitchFamily="34" charset="0"/>
              </a:endParaRPr>
            </a:p>
            <a:p>
              <a:pPr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it-IT" sz="2400" dirty="0">
                  <a:latin typeface="Source Sans Pro" panose="020B0503030403020204" pitchFamily="34" charset="0"/>
                </a:rPr>
                <a:t>Si ottiene:</a:t>
              </a:r>
            </a:p>
            <a:p>
              <a:pPr marL="342900" indent="-342900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it-IT" sz="2400" dirty="0">
                  <a:latin typeface="Source Sans Pro" panose="020B0503030403020204" pitchFamily="34" charset="0"/>
                </a:rPr>
                <a:t>Ore a disposizione effettive: 7,44 h/gg</a:t>
              </a:r>
            </a:p>
            <a:p>
              <a:pPr marL="342900" indent="-342900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it-IT" sz="2400" dirty="0">
                  <a:latin typeface="Source Sans Pro" panose="020B0503030403020204" pitchFamily="34" charset="0"/>
                </a:rPr>
                <a:t>Ore all’anno disponibili: 1711,2 h/anno;</a:t>
              </a:r>
            </a:p>
            <a:p>
              <a:pPr marL="342900" indent="-342900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it-IT" sz="2400" dirty="0">
                  <a:latin typeface="Source Sans Pro" panose="020B0503030403020204" pitchFamily="34" charset="0"/>
                </a:rPr>
                <a:t>Pezzi all’ora richiesta: ~ 13 pz/h; </a:t>
              </a:r>
            </a:p>
          </p:txBody>
        </p:sp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46F1643C-A3E9-49C3-B19C-F3C5B8F35B9D}"/>
                </a:ext>
              </a:extLst>
            </p:cNvPr>
            <p:cNvGrpSpPr/>
            <p:nvPr/>
          </p:nvGrpSpPr>
          <p:grpSpPr>
            <a:xfrm>
              <a:off x="2890520" y="6249056"/>
              <a:ext cx="9113520" cy="1239520"/>
              <a:chOff x="2590800" y="5029856"/>
              <a:chExt cx="9113520" cy="1239520"/>
            </a:xfrm>
          </p:grpSpPr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FAB7476-1B08-4785-8F37-F62C6C9CFE9D}"/>
                  </a:ext>
                </a:extLst>
              </p:cNvPr>
              <p:cNvSpPr txBox="1"/>
              <p:nvPr/>
            </p:nvSpPr>
            <p:spPr>
              <a:xfrm>
                <a:off x="3373120" y="5371691"/>
                <a:ext cx="8331200" cy="590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buClr>
                    <a:schemeClr val="accent1"/>
                  </a:buClr>
                </a:pPr>
                <a:r>
                  <a:rPr lang="it-IT" sz="3600" dirty="0" err="1">
                    <a:latin typeface="Source Sans Pro" panose="020B0503030403020204" pitchFamily="34" charset="0"/>
                  </a:rPr>
                  <a:t>Takt</a:t>
                </a:r>
                <a:r>
                  <a:rPr lang="it-IT" sz="3600" dirty="0">
                    <a:latin typeface="Source Sans Pro" panose="020B0503030403020204" pitchFamily="34" charset="0"/>
                  </a:rPr>
                  <a:t> Time 2019: 4,56 </a:t>
                </a:r>
                <a:r>
                  <a:rPr lang="it-IT" sz="3600" dirty="0" err="1">
                    <a:latin typeface="Source Sans Pro" panose="020B0503030403020204" pitchFamily="34" charset="0"/>
                  </a:rPr>
                  <a:t>min</a:t>
                </a:r>
                <a:r>
                  <a:rPr lang="it-IT" sz="3600" dirty="0">
                    <a:latin typeface="Source Sans Pro" panose="020B0503030403020204" pitchFamily="34" charset="0"/>
                  </a:rPr>
                  <a:t>/pz = 274 s/pz</a:t>
                </a:r>
              </a:p>
            </p:txBody>
          </p:sp>
          <p:sp>
            <p:nvSpPr>
              <p:cNvPr id="9" name="Gallone 5">
                <a:extLst>
                  <a:ext uri="{FF2B5EF4-FFF2-40B4-BE49-F238E27FC236}">
                    <a16:creationId xmlns:a16="http://schemas.microsoft.com/office/drawing/2014/main" id="{B6B43FF5-A792-4552-B4D3-F5740CF73129}"/>
                  </a:ext>
                </a:extLst>
              </p:cNvPr>
              <p:cNvSpPr/>
              <p:nvPr/>
            </p:nvSpPr>
            <p:spPr>
              <a:xfrm>
                <a:off x="2590800" y="5029856"/>
                <a:ext cx="548640" cy="1239520"/>
              </a:xfrm>
              <a:prstGeom prst="chevron">
                <a:avLst/>
              </a:pr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DA0D5539-9EBE-4B91-B6DE-D5B1FB003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40" y="297395"/>
            <a:ext cx="12202616" cy="950976"/>
          </a:xfrm>
        </p:spPr>
        <p:txBody>
          <a:bodyPr/>
          <a:lstStyle/>
          <a:p>
            <a:r>
              <a:rPr lang="en-US" sz="4800" dirty="0">
                <a:latin typeface="Source Sans Pro" panose="020B0503030403020204" pitchFamily="34" charset="0"/>
              </a:rPr>
              <a:t>Il </a:t>
            </a:r>
            <a:r>
              <a:rPr lang="en-US" sz="4800" dirty="0" err="1">
                <a:latin typeface="Source Sans Pro" panose="020B0503030403020204" pitchFamily="34" charset="0"/>
              </a:rPr>
              <a:t>prodotto</a:t>
            </a:r>
            <a:r>
              <a:rPr lang="en-US" sz="4800" dirty="0">
                <a:latin typeface="Source Sans Pro" panose="020B0503030403020204" pitchFamily="34" charset="0"/>
              </a:rPr>
              <a:t>: </a:t>
            </a:r>
            <a:r>
              <a:rPr lang="en-US" sz="4800" dirty="0" err="1">
                <a:latin typeface="Source Sans Pro" panose="020B0503030403020204" pitchFamily="34" charset="0"/>
              </a:rPr>
              <a:t>componenti</a:t>
            </a:r>
            <a:r>
              <a:rPr lang="en-US" sz="4800" dirty="0">
                <a:latin typeface="Source Sans Pro" panose="020B0503030403020204" pitchFamily="34" charset="0"/>
              </a:rPr>
              <a:t> e forecast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1299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8482">
        <p:fade/>
      </p:transition>
    </mc:Choice>
    <mc:Fallback xmlns="">
      <p:transition spd="med" advTm="8848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48" y="123124"/>
            <a:ext cx="12114720" cy="1124160"/>
          </a:xfrm>
        </p:spPr>
        <p:txBody>
          <a:bodyPr/>
          <a:lstStyle/>
          <a:p>
            <a:r>
              <a:rPr lang="it-IT" sz="4800" dirty="0">
                <a:latin typeface="Source Sans Pro" panose="020B0503030403020204" pitchFamily="34" charset="0"/>
              </a:rPr>
              <a:t>Risultati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8FE413-5C53-4A1E-9E2A-942669483D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4088" y="1918682"/>
            <a:ext cx="9028697" cy="208698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sz="2800" dirty="0"/>
              <a:t>Validazione del modello eseguita con 5-Fold </a:t>
            </a:r>
            <a:r>
              <a:rPr lang="it-IT" sz="2800" dirty="0" err="1"/>
              <a:t>Validation</a:t>
            </a:r>
            <a:r>
              <a:rPr lang="it-IT" sz="2800" dirty="0"/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800" dirty="0"/>
              <a:t>Validazione iterata 10 volte;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800" dirty="0"/>
              <a:t>Metrica di riferimento: Accuratezza.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65E7097-7D34-4719-BFFC-2FA547786AC8}"/>
                  </a:ext>
                </a:extLst>
              </p:cNvPr>
              <p:cNvSpPr txBox="1"/>
              <p:nvPr/>
            </p:nvSpPr>
            <p:spPr>
              <a:xfrm>
                <a:off x="8358985" y="5974728"/>
                <a:ext cx="5936581" cy="81150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90000"/>
                  </a:lnSpc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𝐹𝑁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𝐹𝑃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it-IT" sz="3000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65E7097-7D34-4719-BFFC-2FA547786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985" y="5974728"/>
                <a:ext cx="5936581" cy="8115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5F9809BA-B2FA-44B4-AEC0-B51DBB675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96375"/>
              </p:ext>
            </p:extLst>
          </p:nvPr>
        </p:nvGraphicFramePr>
        <p:xfrm>
          <a:off x="9896071" y="1926191"/>
          <a:ext cx="3595949" cy="3470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8828">
                  <a:extLst>
                    <a:ext uri="{9D8B030D-6E8A-4147-A177-3AD203B41FA5}">
                      <a16:colId xmlns:a16="http://schemas.microsoft.com/office/drawing/2014/main" val="593258882"/>
                    </a:ext>
                  </a:extLst>
                </a:gridCol>
                <a:gridCol w="499348">
                  <a:extLst>
                    <a:ext uri="{9D8B030D-6E8A-4147-A177-3AD203B41FA5}">
                      <a16:colId xmlns:a16="http://schemas.microsoft.com/office/drawing/2014/main" val="768373717"/>
                    </a:ext>
                  </a:extLst>
                </a:gridCol>
                <a:gridCol w="848891">
                  <a:extLst>
                    <a:ext uri="{9D8B030D-6E8A-4147-A177-3AD203B41FA5}">
                      <a16:colId xmlns:a16="http://schemas.microsoft.com/office/drawing/2014/main" val="148453110"/>
                    </a:ext>
                  </a:extLst>
                </a:gridCol>
                <a:gridCol w="898827">
                  <a:extLst>
                    <a:ext uri="{9D8B030D-6E8A-4147-A177-3AD203B41FA5}">
                      <a16:colId xmlns:a16="http://schemas.microsoft.com/office/drawing/2014/main" val="3928942761"/>
                    </a:ext>
                  </a:extLst>
                </a:gridCol>
                <a:gridCol w="1000055">
                  <a:extLst>
                    <a:ext uri="{9D8B030D-6E8A-4147-A177-3AD203B41FA5}">
                      <a16:colId xmlns:a16="http://schemas.microsoft.com/office/drawing/2014/main" val="2554355791"/>
                    </a:ext>
                  </a:extLst>
                </a:gridCol>
              </a:tblGrid>
              <a:tr h="3260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Classe Effettiva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62500"/>
                  </a:ext>
                </a:extLst>
              </a:tr>
              <a:tr h="505302">
                <a:tc rowSpan="4"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 Classe Predetta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 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A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B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4401736"/>
                  </a:ext>
                </a:extLst>
              </a:tr>
              <a:tr h="760807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A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TP A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FP A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FN B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FP A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FN C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7884688"/>
                  </a:ext>
                </a:extLst>
              </a:tr>
              <a:tr h="872331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B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FP B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FN A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TP B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FP B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FN C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6456902"/>
                  </a:ext>
                </a:extLst>
              </a:tr>
              <a:tr h="100562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C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FP C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FN A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FP C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FN B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TP C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6670489"/>
                  </a:ext>
                </a:extLst>
              </a:tr>
            </a:tbl>
          </a:graphicData>
        </a:graphic>
      </p:graphicFrame>
      <p:sp>
        <p:nvSpPr>
          <p:cNvPr id="8" name="Titolo 1">
            <a:extLst>
              <a:ext uri="{FF2B5EF4-FFF2-40B4-BE49-F238E27FC236}">
                <a16:creationId xmlns:a16="http://schemas.microsoft.com/office/drawing/2014/main" id="{85E6E5A0-6DF1-4F3B-BCC8-2A0F63C208E4}"/>
              </a:ext>
            </a:extLst>
          </p:cNvPr>
          <p:cNvSpPr txBox="1">
            <a:spLocks/>
          </p:cNvSpPr>
          <p:nvPr/>
        </p:nvSpPr>
        <p:spPr>
          <a:xfrm>
            <a:off x="2568823" y="5219935"/>
            <a:ext cx="6893718" cy="1083474"/>
          </a:xfrm>
          <a:prstGeom prst="rect">
            <a:avLst/>
          </a:prstGeom>
        </p:spPr>
        <p:txBody>
          <a:bodyPr vert="horz" lIns="130622" tIns="65311" rIns="130622" bIns="65311" rtlCol="0" anchor="ctr" anchorCtr="0">
            <a:noAutofit/>
          </a:bodyPr>
          <a:lstStyle>
            <a:lvl1pPr algn="l" defTabSz="13062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b="1" kern="1200" cap="none" baseline="0">
                <a:solidFill>
                  <a:srgbClr val="0085C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>
                <a:solidFill>
                  <a:schemeClr val="accent1"/>
                </a:solidFill>
                <a:latin typeface="Source Sans Pro" panose="020B0503030403020204" pitchFamily="34" charset="0"/>
              </a:rPr>
              <a:t>Prestazioni medie: 90% delle immagini riconosciute con successo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DBA97C2-182E-4C39-B52C-BDBDBD23D1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" y="4702342"/>
            <a:ext cx="1872424" cy="1848053"/>
          </a:xfrm>
          <a:prstGeom prst="rect">
            <a:avLst/>
          </a:prstGeo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5CE89F81-0382-48F7-A42D-1DAA48C69ABC}"/>
              </a:ext>
            </a:extLst>
          </p:cNvPr>
          <p:cNvSpPr txBox="1">
            <a:spLocks/>
          </p:cNvSpPr>
          <p:nvPr/>
        </p:nvSpPr>
        <p:spPr>
          <a:xfrm>
            <a:off x="9896070" y="1437563"/>
            <a:ext cx="3595949" cy="481119"/>
          </a:xfrm>
          <a:prstGeom prst="rect">
            <a:avLst/>
          </a:prstGeom>
        </p:spPr>
        <p:txBody>
          <a:bodyPr vert="horz" lIns="130622" tIns="65311" rIns="130622" bIns="65311" rtlCol="0" anchor="ctr" anchorCtr="0">
            <a:noAutofit/>
          </a:bodyPr>
          <a:lstStyle>
            <a:lvl1pPr algn="l" defTabSz="13062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b="1" kern="1200" cap="none" baseline="0">
                <a:solidFill>
                  <a:srgbClr val="0085C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dirty="0">
                <a:latin typeface="Source Sans Pro" panose="020B0503030403020204" pitchFamily="34" charset="0"/>
              </a:rPr>
              <a:t>Matrice di Confusione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83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116">
        <p:fade/>
      </p:transition>
    </mc:Choice>
    <mc:Fallback xmlns="">
      <p:transition spd="med" advTm="251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124252"/>
            <a:ext cx="12114720" cy="1124160"/>
          </a:xfrm>
        </p:spPr>
        <p:txBody>
          <a:bodyPr/>
          <a:lstStyle/>
          <a:p>
            <a:r>
              <a:rPr lang="it-IT" sz="4800" dirty="0">
                <a:latin typeface="Source Sans Pro" panose="020B0503030403020204" pitchFamily="34" charset="0"/>
              </a:rPr>
              <a:t>Roadmap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8FE413-5C53-4A1E-9E2A-942669483D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6116" y="1241144"/>
            <a:ext cx="13824284" cy="956016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Definita la fattibilità tecnica del progetto, gli step di implementazione sono i seguenti: </a:t>
            </a:r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1ECCEF58-4338-40E4-A82E-0C35963F0A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1141646"/>
              </p:ext>
            </p:extLst>
          </p:nvPr>
        </p:nvGraphicFramePr>
        <p:xfrm>
          <a:off x="822960" y="2250853"/>
          <a:ext cx="13102590" cy="5496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E8F3EE8A-3231-4E7B-875E-E84F8E5F37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95" y="2326572"/>
            <a:ext cx="12026519" cy="53451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390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395">
        <p:fade/>
      </p:transition>
    </mc:Choice>
    <mc:Fallback xmlns="">
      <p:transition spd="med" advTm="513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AsOne/>
      </p:bldGraphic>
      <p:bldGraphic spid="4" grpId="1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3588" y="133682"/>
            <a:ext cx="12115800" cy="1123950"/>
          </a:xfrm>
        </p:spPr>
        <p:txBody>
          <a:bodyPr/>
          <a:lstStyle/>
          <a:p>
            <a:r>
              <a:rPr lang="it-IT" sz="4800" dirty="0">
                <a:latin typeface="Source Sans Pro" panose="020B0503030403020204" pitchFamily="34" charset="0"/>
              </a:rPr>
              <a:t>Conclusioni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6BA34E7E-8A2A-4F7F-8F78-691679FF5E7B}"/>
              </a:ext>
            </a:extLst>
          </p:cNvPr>
          <p:cNvGrpSpPr/>
          <p:nvPr/>
        </p:nvGrpSpPr>
        <p:grpSpPr>
          <a:xfrm>
            <a:off x="2003606" y="3235359"/>
            <a:ext cx="10605782" cy="1758882"/>
            <a:chOff x="2003606" y="4739957"/>
            <a:chExt cx="10605782" cy="1758882"/>
          </a:xfrm>
        </p:grpSpPr>
        <p:sp>
          <p:nvSpPr>
            <p:cNvPr id="10" name="Titolo 1">
              <a:extLst>
                <a:ext uri="{FF2B5EF4-FFF2-40B4-BE49-F238E27FC236}">
                  <a16:creationId xmlns:a16="http://schemas.microsoft.com/office/drawing/2014/main" id="{1336CD18-9630-4981-B9E4-7D1AF3CB5215}"/>
                </a:ext>
              </a:extLst>
            </p:cNvPr>
            <p:cNvSpPr txBox="1">
              <a:spLocks/>
            </p:cNvSpPr>
            <p:nvPr/>
          </p:nvSpPr>
          <p:spPr>
            <a:xfrm>
              <a:off x="4327482" y="5077661"/>
              <a:ext cx="8281906" cy="1083474"/>
            </a:xfrm>
            <a:prstGeom prst="rect">
              <a:avLst/>
            </a:prstGeom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3000" dirty="0">
                  <a:latin typeface="Source Sans Pro" panose="020B0503030403020204" pitchFamily="34" charset="0"/>
                </a:rPr>
                <a:t>Prova di fattibilità tecnologica per l’</a:t>
              </a:r>
              <a:r>
                <a:rPr lang="it-IT" sz="3000" dirty="0" err="1">
                  <a:latin typeface="Source Sans Pro" panose="020B0503030403020204" pitchFamily="34" charset="0"/>
                </a:rPr>
                <a:t>Intelligent</a:t>
              </a:r>
              <a:r>
                <a:rPr lang="it-IT" sz="3000" dirty="0">
                  <a:latin typeface="Source Sans Pro" panose="020B0503030403020204" pitchFamily="34" charset="0"/>
                </a:rPr>
                <a:t> </a:t>
              </a:r>
              <a:r>
                <a:rPr lang="it-IT" sz="3000" dirty="0" err="1">
                  <a:latin typeface="Source Sans Pro" panose="020B0503030403020204" pitchFamily="34" charset="0"/>
                </a:rPr>
                <a:t>Poka</a:t>
              </a:r>
              <a:r>
                <a:rPr lang="it-IT" sz="3000" dirty="0">
                  <a:latin typeface="Source Sans Pro" panose="020B0503030403020204" pitchFamily="34" charset="0"/>
                </a:rPr>
                <a:t> </a:t>
              </a:r>
              <a:r>
                <a:rPr lang="it-IT" sz="3000" dirty="0" err="1">
                  <a:latin typeface="Source Sans Pro" panose="020B0503030403020204" pitchFamily="34" charset="0"/>
                </a:rPr>
                <a:t>Yoke</a:t>
              </a:r>
              <a:r>
                <a:rPr lang="it-IT" sz="3000" dirty="0">
                  <a:latin typeface="Source Sans Pro" panose="020B0503030403020204" pitchFamily="34" charset="0"/>
                </a:rPr>
                <a:t> superata con successo</a:t>
              </a:r>
            </a:p>
          </p:txBody>
        </p: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69860AA4-FA4F-4900-AC51-923E5FC1F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3606" y="4739957"/>
              <a:ext cx="2207802" cy="175888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7461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679">
        <p:fade/>
      </p:transition>
    </mc:Choice>
    <mc:Fallback xmlns="">
      <p:transition spd="med" advTm="186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3588" y="133682"/>
            <a:ext cx="12115800" cy="1123950"/>
          </a:xfrm>
        </p:spPr>
        <p:txBody>
          <a:bodyPr/>
          <a:lstStyle/>
          <a:p>
            <a:r>
              <a:rPr lang="it-IT" sz="4800" dirty="0">
                <a:latin typeface="Source Sans Pro" panose="020B0503030403020204" pitchFamily="34" charset="0"/>
              </a:rPr>
              <a:t>Conclusioni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E170185F-5462-4AE3-9D6B-DC6BE36656D0}"/>
              </a:ext>
            </a:extLst>
          </p:cNvPr>
          <p:cNvGrpSpPr/>
          <p:nvPr/>
        </p:nvGrpSpPr>
        <p:grpSpPr>
          <a:xfrm>
            <a:off x="1551702" y="3151939"/>
            <a:ext cx="11526996" cy="2107144"/>
            <a:chOff x="1108729" y="3289362"/>
            <a:chExt cx="11526996" cy="2107144"/>
          </a:xfrm>
        </p:grpSpPr>
        <p:sp>
          <p:nvSpPr>
            <p:cNvPr id="9" name="Titolo 1">
              <a:extLst>
                <a:ext uri="{FF2B5EF4-FFF2-40B4-BE49-F238E27FC236}">
                  <a16:creationId xmlns:a16="http://schemas.microsoft.com/office/drawing/2014/main" id="{2F505465-CCA7-4EC6-850B-E52E6FA21A75}"/>
                </a:ext>
              </a:extLst>
            </p:cNvPr>
            <p:cNvSpPr txBox="1">
              <a:spLocks/>
            </p:cNvSpPr>
            <p:nvPr/>
          </p:nvSpPr>
          <p:spPr>
            <a:xfrm>
              <a:off x="3107507" y="3780361"/>
              <a:ext cx="9528218" cy="1083474"/>
            </a:xfrm>
            <a:prstGeom prst="rect">
              <a:avLst/>
            </a:prstGeom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it-IT" sz="7000" i="1" dirty="0">
                  <a:latin typeface="Source Sans Pro" panose="020B0503030403020204" pitchFamily="34" charset="0"/>
                </a:rPr>
                <a:t>Grazie per l’attenzione! </a:t>
              </a:r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98FEEF5D-50D4-4E79-969D-437B916BB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729" y="3289362"/>
              <a:ext cx="2107144" cy="210714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283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679">
        <p:fade/>
      </p:transition>
    </mc:Choice>
    <mc:Fallback xmlns="">
      <p:transition spd="med" advTm="186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50C704E3-46AB-4C0B-B936-1351440EB929}"/>
              </a:ext>
            </a:extLst>
          </p:cNvPr>
          <p:cNvCxnSpPr>
            <a:cxnSpLocks/>
          </p:cNvCxnSpPr>
          <p:nvPr/>
        </p:nvCxnSpPr>
        <p:spPr>
          <a:xfrm>
            <a:off x="2485390" y="4819377"/>
            <a:ext cx="2952000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C6BC0C56-0507-40BA-AFAA-8BB32AB4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48" y="298286"/>
            <a:ext cx="6708044" cy="950976"/>
          </a:xfrm>
        </p:spPr>
        <p:txBody>
          <a:bodyPr/>
          <a:lstStyle/>
          <a:p>
            <a:r>
              <a:rPr lang="en-US" sz="4600" dirty="0"/>
              <a:t>Layout as is: </a:t>
            </a:r>
            <a:r>
              <a:rPr lang="en-US" sz="4600" dirty="0" err="1"/>
              <a:t>gli</a:t>
            </a:r>
            <a:r>
              <a:rPr lang="en-US" sz="4600" dirty="0"/>
              <a:t> output</a:t>
            </a:r>
          </a:p>
        </p:txBody>
      </p:sp>
      <p:sp>
        <p:nvSpPr>
          <p:cNvPr id="118" name="Content Placeholder 1">
            <a:extLst>
              <a:ext uri="{FF2B5EF4-FFF2-40B4-BE49-F238E27FC236}">
                <a16:creationId xmlns:a16="http://schemas.microsoft.com/office/drawing/2014/main" id="{7A4EF291-B84A-41AB-B2AE-0F4A3A61AC1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243340" y="3135598"/>
            <a:ext cx="1507173" cy="473717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85CA"/>
                </a:solidFill>
              </a:rPr>
              <a:t>Output F301:</a:t>
            </a:r>
            <a:endParaRPr lang="en-US" sz="1800" dirty="0"/>
          </a:p>
        </p:txBody>
      </p:sp>
      <p:sp>
        <p:nvSpPr>
          <p:cNvPr id="120" name="Content Placeholder 1">
            <a:extLst>
              <a:ext uri="{FF2B5EF4-FFF2-40B4-BE49-F238E27FC236}">
                <a16:creationId xmlns:a16="http://schemas.microsoft.com/office/drawing/2014/main" id="{7A4EF291-B84A-41AB-B2AE-0F4A3A61AC1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04059" y="1343654"/>
            <a:ext cx="1532712" cy="433388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85CA"/>
                </a:solidFill>
              </a:rPr>
              <a:t>Output F306:</a:t>
            </a:r>
          </a:p>
        </p:txBody>
      </p:sp>
      <p:sp>
        <p:nvSpPr>
          <p:cNvPr id="121" name="Content Placeholder 1">
            <a:extLst>
              <a:ext uri="{FF2B5EF4-FFF2-40B4-BE49-F238E27FC236}">
                <a16:creationId xmlns:a16="http://schemas.microsoft.com/office/drawing/2014/main" id="{7A4EF291-B84A-41AB-B2AE-0F4A3A61AC1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385918" y="4692195"/>
            <a:ext cx="1517253" cy="473075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1800" b="1" dirty="0">
                <a:solidFill>
                  <a:srgbClr val="0085CA"/>
                </a:solidFill>
              </a:rPr>
              <a:t>Output FIS9:</a:t>
            </a:r>
          </a:p>
        </p:txBody>
      </p:sp>
      <p:cxnSp>
        <p:nvCxnSpPr>
          <p:cNvPr id="6" name="Connettore 1 5"/>
          <p:cNvCxnSpPr/>
          <p:nvPr/>
        </p:nvCxnSpPr>
        <p:spPr>
          <a:xfrm>
            <a:off x="2473960" y="2701260"/>
            <a:ext cx="2969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1 8"/>
          <p:cNvCxnSpPr/>
          <p:nvPr/>
        </p:nvCxnSpPr>
        <p:spPr>
          <a:xfrm flipV="1">
            <a:off x="5443874" y="1546860"/>
            <a:ext cx="0" cy="1155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1 17"/>
          <p:cNvCxnSpPr>
            <a:cxnSpLocks/>
          </p:cNvCxnSpPr>
          <p:nvPr/>
        </p:nvCxnSpPr>
        <p:spPr>
          <a:xfrm flipV="1">
            <a:off x="5448300" y="3050776"/>
            <a:ext cx="0" cy="38656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tangolo 21"/>
          <p:cNvSpPr/>
          <p:nvPr/>
        </p:nvSpPr>
        <p:spPr>
          <a:xfrm>
            <a:off x="3837336" y="4689765"/>
            <a:ext cx="417004" cy="301190"/>
          </a:xfrm>
          <a:prstGeom prst="rect">
            <a:avLst/>
          </a:prstGeom>
          <a:pattFill prst="dkDnDiag">
            <a:fgClr>
              <a:schemeClr val="accent4">
                <a:lumMod val="10000"/>
              </a:schemeClr>
            </a:fgClr>
            <a:bgClr>
              <a:schemeClr val="bg1"/>
            </a:bgClr>
          </a:pattFill>
          <a:ln>
            <a:solidFill>
              <a:schemeClr val="accent4">
                <a:lumMod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1 22"/>
          <p:cNvCxnSpPr/>
          <p:nvPr/>
        </p:nvCxnSpPr>
        <p:spPr>
          <a:xfrm flipV="1">
            <a:off x="4197928" y="1546860"/>
            <a:ext cx="0" cy="1155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tangolo 23"/>
          <p:cNvSpPr/>
          <p:nvPr/>
        </p:nvSpPr>
        <p:spPr>
          <a:xfrm>
            <a:off x="3853747" y="2000470"/>
            <a:ext cx="296496" cy="631679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Banco da lavoro</a:t>
            </a:r>
          </a:p>
        </p:txBody>
      </p:sp>
      <p:sp>
        <p:nvSpPr>
          <p:cNvPr id="25" name="Rettangolo 24"/>
          <p:cNvSpPr/>
          <p:nvPr/>
        </p:nvSpPr>
        <p:spPr>
          <a:xfrm rot="16200000">
            <a:off x="2849642" y="1442927"/>
            <a:ext cx="352294" cy="675561"/>
          </a:xfrm>
          <a:prstGeom prst="rect">
            <a:avLst/>
          </a:prstGeom>
          <a:noFill/>
          <a:ln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Pressa Automatica</a:t>
            </a:r>
          </a:p>
        </p:txBody>
      </p:sp>
      <p:sp>
        <p:nvSpPr>
          <p:cNvPr id="28" name="Rettangolo 27"/>
          <p:cNvSpPr/>
          <p:nvPr/>
        </p:nvSpPr>
        <p:spPr>
          <a:xfrm rot="16200000">
            <a:off x="4858400" y="1397968"/>
            <a:ext cx="317500" cy="683818"/>
          </a:xfrm>
          <a:prstGeom prst="rect">
            <a:avLst/>
          </a:prstGeom>
          <a:noFill/>
          <a:ln>
            <a:solidFill>
              <a:srgbClr val="ED8B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Pressa Piccola</a:t>
            </a:r>
          </a:p>
        </p:txBody>
      </p:sp>
      <p:sp>
        <p:nvSpPr>
          <p:cNvPr id="32" name="Rettangolo 31"/>
          <p:cNvSpPr/>
          <p:nvPr/>
        </p:nvSpPr>
        <p:spPr>
          <a:xfrm>
            <a:off x="3488319" y="2326948"/>
            <a:ext cx="290309" cy="3062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F</a:t>
            </a:r>
          </a:p>
        </p:txBody>
      </p:sp>
      <p:sp>
        <p:nvSpPr>
          <p:cNvPr id="33" name="Rettangolo 32"/>
          <p:cNvSpPr/>
          <p:nvPr/>
        </p:nvSpPr>
        <p:spPr>
          <a:xfrm>
            <a:off x="3110894" y="2326947"/>
            <a:ext cx="290309" cy="3062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M</a:t>
            </a:r>
            <a:endParaRPr lang="it-IT" dirty="0"/>
          </a:p>
        </p:txBody>
      </p:sp>
      <p:sp>
        <p:nvSpPr>
          <p:cNvPr id="34" name="Rettangolo 33"/>
          <p:cNvSpPr/>
          <p:nvPr/>
        </p:nvSpPr>
        <p:spPr>
          <a:xfrm>
            <a:off x="3633473" y="3097438"/>
            <a:ext cx="690526" cy="38642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Banco da lavoro</a:t>
            </a:r>
          </a:p>
        </p:txBody>
      </p:sp>
      <p:sp>
        <p:nvSpPr>
          <p:cNvPr id="36" name="Rettangolo 35"/>
          <p:cNvSpPr/>
          <p:nvPr/>
        </p:nvSpPr>
        <p:spPr>
          <a:xfrm rot="5400000">
            <a:off x="4744901" y="6183790"/>
            <a:ext cx="803018" cy="429010"/>
          </a:xfrm>
          <a:prstGeom prst="rect">
            <a:avLst/>
          </a:prstGeom>
          <a:noFill/>
          <a:ln>
            <a:solidFill>
              <a:srgbClr val="7E878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Test a Immersione</a:t>
            </a:r>
          </a:p>
        </p:txBody>
      </p:sp>
      <p:sp>
        <p:nvSpPr>
          <p:cNvPr id="41" name="Rettangolo 40"/>
          <p:cNvSpPr/>
          <p:nvPr/>
        </p:nvSpPr>
        <p:spPr>
          <a:xfrm rot="5400000">
            <a:off x="4812593" y="5404753"/>
            <a:ext cx="665777" cy="427153"/>
          </a:xfrm>
          <a:prstGeom prst="rect">
            <a:avLst/>
          </a:prstGeom>
          <a:noFill/>
          <a:ln>
            <a:solidFill>
              <a:srgbClr val="19A49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Pressa a Bandiera</a:t>
            </a:r>
          </a:p>
        </p:txBody>
      </p:sp>
      <p:sp>
        <p:nvSpPr>
          <p:cNvPr id="42" name="Rettangolo 41"/>
          <p:cNvSpPr/>
          <p:nvPr/>
        </p:nvSpPr>
        <p:spPr>
          <a:xfrm>
            <a:off x="3835481" y="5295339"/>
            <a:ext cx="1048356" cy="34413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Banco da lavoro</a:t>
            </a:r>
          </a:p>
        </p:txBody>
      </p:sp>
      <p:sp>
        <p:nvSpPr>
          <p:cNvPr id="48" name="Rettangolo 47"/>
          <p:cNvSpPr/>
          <p:nvPr/>
        </p:nvSpPr>
        <p:spPr>
          <a:xfrm rot="10800000">
            <a:off x="2605208" y="5751580"/>
            <a:ext cx="385016" cy="922208"/>
          </a:xfrm>
          <a:prstGeom prst="rect">
            <a:avLst/>
          </a:prstGeom>
          <a:noFill/>
          <a:ln>
            <a:solidFill>
              <a:srgbClr val="8C479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Banco Setup</a:t>
            </a:r>
          </a:p>
        </p:txBody>
      </p:sp>
      <p:cxnSp>
        <p:nvCxnSpPr>
          <p:cNvPr id="77" name="Connettore 1 76"/>
          <p:cNvCxnSpPr/>
          <p:nvPr/>
        </p:nvCxnSpPr>
        <p:spPr>
          <a:xfrm>
            <a:off x="2466340" y="6908770"/>
            <a:ext cx="29819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1 77"/>
          <p:cNvCxnSpPr/>
          <p:nvPr/>
        </p:nvCxnSpPr>
        <p:spPr>
          <a:xfrm>
            <a:off x="2667507" y="7254240"/>
            <a:ext cx="350298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ttangolo 82"/>
          <p:cNvSpPr/>
          <p:nvPr/>
        </p:nvSpPr>
        <p:spPr>
          <a:xfrm>
            <a:off x="2752063" y="7422897"/>
            <a:ext cx="539480" cy="341908"/>
          </a:xfrm>
          <a:prstGeom prst="rect">
            <a:avLst/>
          </a:prstGeom>
          <a:noFill/>
          <a:ln>
            <a:solidFill>
              <a:srgbClr val="ED2C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ttangolo 84"/>
          <p:cNvSpPr/>
          <p:nvPr/>
        </p:nvSpPr>
        <p:spPr>
          <a:xfrm>
            <a:off x="3368564" y="7425783"/>
            <a:ext cx="539480" cy="341908"/>
          </a:xfrm>
          <a:prstGeom prst="rect">
            <a:avLst/>
          </a:prstGeom>
          <a:noFill/>
          <a:ln>
            <a:solidFill>
              <a:srgbClr val="ED2C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Rettangolo 87"/>
          <p:cNvSpPr/>
          <p:nvPr/>
        </p:nvSpPr>
        <p:spPr>
          <a:xfrm>
            <a:off x="5188841" y="7295866"/>
            <a:ext cx="290309" cy="30625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M</a:t>
            </a:r>
          </a:p>
        </p:txBody>
      </p:sp>
      <p:sp>
        <p:nvSpPr>
          <p:cNvPr id="89" name="Freccia a destra 88"/>
          <p:cNvSpPr/>
          <p:nvPr/>
        </p:nvSpPr>
        <p:spPr>
          <a:xfrm>
            <a:off x="1971739" y="2710150"/>
            <a:ext cx="502143" cy="337849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 dirty="0"/>
          </a:p>
        </p:txBody>
      </p:sp>
      <p:sp>
        <p:nvSpPr>
          <p:cNvPr id="90" name="Freccia a destra 89"/>
          <p:cNvSpPr/>
          <p:nvPr/>
        </p:nvSpPr>
        <p:spPr>
          <a:xfrm flipH="1">
            <a:off x="1971735" y="6907386"/>
            <a:ext cx="518214" cy="39219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1" name="Rettangolo 90"/>
          <p:cNvSpPr/>
          <p:nvPr/>
        </p:nvSpPr>
        <p:spPr>
          <a:xfrm rot="16200000">
            <a:off x="-1656763" y="4122082"/>
            <a:ext cx="6216746" cy="830581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solidFill>
                  <a:schemeClr val="accent1"/>
                </a:solidFill>
                <a:latin typeface="Source Sans Pro" panose="020B0503030403020204" pitchFamily="34" charset="0"/>
              </a:rPr>
              <a:t>Magazzino Prodotti Finiti</a:t>
            </a:r>
          </a:p>
        </p:txBody>
      </p:sp>
      <p:sp>
        <p:nvSpPr>
          <p:cNvPr id="102" name="Rettangolo 101"/>
          <p:cNvSpPr/>
          <p:nvPr/>
        </p:nvSpPr>
        <p:spPr>
          <a:xfrm>
            <a:off x="4641597" y="2313552"/>
            <a:ext cx="290309" cy="3062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F</a:t>
            </a:r>
          </a:p>
        </p:txBody>
      </p:sp>
      <p:sp>
        <p:nvSpPr>
          <p:cNvPr id="103" name="Rettangolo 102"/>
          <p:cNvSpPr/>
          <p:nvPr/>
        </p:nvSpPr>
        <p:spPr>
          <a:xfrm>
            <a:off x="4264172" y="2313551"/>
            <a:ext cx="290309" cy="3062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M</a:t>
            </a:r>
            <a:endParaRPr lang="it-IT" dirty="0"/>
          </a:p>
        </p:txBody>
      </p:sp>
      <p:sp>
        <p:nvSpPr>
          <p:cNvPr id="104" name="Rettangolo 103"/>
          <p:cNvSpPr/>
          <p:nvPr/>
        </p:nvSpPr>
        <p:spPr>
          <a:xfrm rot="16200000">
            <a:off x="4003373" y="3898738"/>
            <a:ext cx="290309" cy="3062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F</a:t>
            </a:r>
          </a:p>
        </p:txBody>
      </p:sp>
      <p:sp>
        <p:nvSpPr>
          <p:cNvPr id="105" name="Rettangolo 104"/>
          <p:cNvSpPr/>
          <p:nvPr/>
        </p:nvSpPr>
        <p:spPr>
          <a:xfrm rot="16200000">
            <a:off x="4003373" y="4228995"/>
            <a:ext cx="290309" cy="3062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M</a:t>
            </a:r>
            <a:endParaRPr lang="it-IT" dirty="0"/>
          </a:p>
        </p:txBody>
      </p:sp>
      <p:sp>
        <p:nvSpPr>
          <p:cNvPr id="107" name="Rettangolo 106"/>
          <p:cNvSpPr/>
          <p:nvPr/>
        </p:nvSpPr>
        <p:spPr>
          <a:xfrm rot="16200000">
            <a:off x="4408061" y="4709918"/>
            <a:ext cx="290309" cy="3062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F</a:t>
            </a:r>
          </a:p>
        </p:txBody>
      </p:sp>
      <p:sp>
        <p:nvSpPr>
          <p:cNvPr id="108" name="Rettangolo 107"/>
          <p:cNvSpPr/>
          <p:nvPr/>
        </p:nvSpPr>
        <p:spPr>
          <a:xfrm rot="16200000">
            <a:off x="4019689" y="6046291"/>
            <a:ext cx="290309" cy="3062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F</a:t>
            </a:r>
          </a:p>
        </p:txBody>
      </p:sp>
      <p:sp>
        <p:nvSpPr>
          <p:cNvPr id="109" name="Rettangolo 108"/>
          <p:cNvSpPr/>
          <p:nvPr/>
        </p:nvSpPr>
        <p:spPr>
          <a:xfrm rot="16200000">
            <a:off x="4019689" y="6385438"/>
            <a:ext cx="290309" cy="3062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M</a:t>
            </a:r>
            <a:endParaRPr lang="it-IT" dirty="0"/>
          </a:p>
        </p:txBody>
      </p:sp>
      <p:sp>
        <p:nvSpPr>
          <p:cNvPr id="112" name="Rettangolo 111"/>
          <p:cNvSpPr/>
          <p:nvPr/>
        </p:nvSpPr>
        <p:spPr>
          <a:xfrm rot="16200000">
            <a:off x="4019690" y="5712062"/>
            <a:ext cx="290309" cy="3062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F</a:t>
            </a:r>
          </a:p>
        </p:txBody>
      </p:sp>
      <p:sp>
        <p:nvSpPr>
          <p:cNvPr id="113" name="Rettangolo 112"/>
          <p:cNvSpPr/>
          <p:nvPr/>
        </p:nvSpPr>
        <p:spPr>
          <a:xfrm>
            <a:off x="5529663" y="7294220"/>
            <a:ext cx="290309" cy="30625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M</a:t>
            </a:r>
          </a:p>
        </p:txBody>
      </p:sp>
      <p:sp>
        <p:nvSpPr>
          <p:cNvPr id="114" name="Rettangolo 113"/>
          <p:cNvSpPr/>
          <p:nvPr/>
        </p:nvSpPr>
        <p:spPr>
          <a:xfrm>
            <a:off x="5880183" y="7294172"/>
            <a:ext cx="290309" cy="30625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M</a:t>
            </a:r>
          </a:p>
        </p:txBody>
      </p:sp>
      <p:sp>
        <p:nvSpPr>
          <p:cNvPr id="115" name="Rettangolo 114"/>
          <p:cNvSpPr/>
          <p:nvPr/>
        </p:nvSpPr>
        <p:spPr>
          <a:xfrm rot="16200000">
            <a:off x="5491182" y="5794254"/>
            <a:ext cx="290309" cy="3062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F</a:t>
            </a:r>
          </a:p>
        </p:txBody>
      </p:sp>
      <p:sp>
        <p:nvSpPr>
          <p:cNvPr id="116" name="Rettangolo 115"/>
          <p:cNvSpPr/>
          <p:nvPr/>
        </p:nvSpPr>
        <p:spPr>
          <a:xfrm rot="16200000">
            <a:off x="5491183" y="5421925"/>
            <a:ext cx="290309" cy="3062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F</a:t>
            </a:r>
          </a:p>
        </p:txBody>
      </p:sp>
      <p:cxnSp>
        <p:nvCxnSpPr>
          <p:cNvPr id="117" name="Connettore 1 116"/>
          <p:cNvCxnSpPr/>
          <p:nvPr/>
        </p:nvCxnSpPr>
        <p:spPr>
          <a:xfrm flipV="1">
            <a:off x="6170492" y="2965195"/>
            <a:ext cx="0" cy="42890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1 124"/>
          <p:cNvCxnSpPr>
            <a:cxnSpLocks/>
          </p:cNvCxnSpPr>
          <p:nvPr/>
        </p:nvCxnSpPr>
        <p:spPr>
          <a:xfrm flipV="1">
            <a:off x="2479038" y="3049943"/>
            <a:ext cx="0" cy="38664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uppo 80"/>
          <p:cNvGrpSpPr>
            <a:grpSpLocks noChangeAspect="1"/>
          </p:cNvGrpSpPr>
          <p:nvPr/>
        </p:nvGrpSpPr>
        <p:grpSpPr>
          <a:xfrm rot="16200000">
            <a:off x="2984808" y="1925519"/>
            <a:ext cx="235382" cy="438457"/>
            <a:chOff x="2621280" y="3169920"/>
            <a:chExt cx="518160" cy="965200"/>
          </a:xfrm>
        </p:grpSpPr>
        <p:sp>
          <p:nvSpPr>
            <p:cNvPr id="82" name="Ovale 81"/>
            <p:cNvSpPr/>
            <p:nvPr/>
          </p:nvSpPr>
          <p:spPr>
            <a:xfrm>
              <a:off x="2844800" y="3495040"/>
              <a:ext cx="294640" cy="314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4" name="Luna 83"/>
            <p:cNvSpPr/>
            <p:nvPr/>
          </p:nvSpPr>
          <p:spPr>
            <a:xfrm>
              <a:off x="2621280" y="3169920"/>
              <a:ext cx="518160" cy="965200"/>
            </a:xfrm>
            <a:prstGeom prst="moon">
              <a:avLst>
                <a:gd name="adj" fmla="val 2843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86" name="Gruppo 85"/>
          <p:cNvGrpSpPr>
            <a:grpSpLocks noChangeAspect="1"/>
          </p:cNvGrpSpPr>
          <p:nvPr/>
        </p:nvGrpSpPr>
        <p:grpSpPr>
          <a:xfrm rot="16200000">
            <a:off x="4829646" y="1894459"/>
            <a:ext cx="235382" cy="438457"/>
            <a:chOff x="2621280" y="3169920"/>
            <a:chExt cx="518160" cy="965200"/>
          </a:xfrm>
        </p:grpSpPr>
        <p:sp>
          <p:nvSpPr>
            <p:cNvPr id="87" name="Ovale 86"/>
            <p:cNvSpPr/>
            <p:nvPr/>
          </p:nvSpPr>
          <p:spPr>
            <a:xfrm>
              <a:off x="2844800" y="3495040"/>
              <a:ext cx="294640" cy="314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2" name="Luna 91"/>
            <p:cNvSpPr/>
            <p:nvPr/>
          </p:nvSpPr>
          <p:spPr>
            <a:xfrm>
              <a:off x="2621280" y="3169920"/>
              <a:ext cx="518160" cy="965200"/>
            </a:xfrm>
            <a:prstGeom prst="moon">
              <a:avLst>
                <a:gd name="adj" fmla="val 2843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93" name="Gruppo 92"/>
          <p:cNvGrpSpPr>
            <a:grpSpLocks noChangeAspect="1"/>
          </p:cNvGrpSpPr>
          <p:nvPr/>
        </p:nvGrpSpPr>
        <p:grpSpPr>
          <a:xfrm rot="21600000">
            <a:off x="4461825" y="3879602"/>
            <a:ext cx="235382" cy="438457"/>
            <a:chOff x="2621280" y="3169920"/>
            <a:chExt cx="518161" cy="965200"/>
          </a:xfrm>
        </p:grpSpPr>
        <p:sp>
          <p:nvSpPr>
            <p:cNvPr id="94" name="Ovale 93"/>
            <p:cNvSpPr/>
            <p:nvPr/>
          </p:nvSpPr>
          <p:spPr>
            <a:xfrm>
              <a:off x="2844800" y="3495042"/>
              <a:ext cx="294641" cy="3149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5" name="Luna 94"/>
            <p:cNvSpPr/>
            <p:nvPr/>
          </p:nvSpPr>
          <p:spPr>
            <a:xfrm>
              <a:off x="2621280" y="3169920"/>
              <a:ext cx="518160" cy="965200"/>
            </a:xfrm>
            <a:prstGeom prst="moon">
              <a:avLst>
                <a:gd name="adj" fmla="val 2843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96" name="Gruppo 95"/>
          <p:cNvGrpSpPr>
            <a:grpSpLocks noChangeAspect="1"/>
          </p:cNvGrpSpPr>
          <p:nvPr/>
        </p:nvGrpSpPr>
        <p:grpSpPr>
          <a:xfrm rot="21600000">
            <a:off x="4545902" y="6238944"/>
            <a:ext cx="235382" cy="438457"/>
            <a:chOff x="2621280" y="3169920"/>
            <a:chExt cx="518161" cy="965200"/>
          </a:xfrm>
        </p:grpSpPr>
        <p:sp>
          <p:nvSpPr>
            <p:cNvPr id="98" name="Ovale 97"/>
            <p:cNvSpPr/>
            <p:nvPr/>
          </p:nvSpPr>
          <p:spPr>
            <a:xfrm>
              <a:off x="2844800" y="3495042"/>
              <a:ext cx="294641" cy="3149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9" name="Luna 98"/>
            <p:cNvSpPr/>
            <p:nvPr/>
          </p:nvSpPr>
          <p:spPr>
            <a:xfrm>
              <a:off x="2621280" y="3169920"/>
              <a:ext cx="518160" cy="965200"/>
            </a:xfrm>
            <a:prstGeom prst="moon">
              <a:avLst>
                <a:gd name="adj" fmla="val 2843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" name="Fumetto 1 1"/>
          <p:cNvSpPr/>
          <p:nvPr/>
        </p:nvSpPr>
        <p:spPr>
          <a:xfrm>
            <a:off x="5252362" y="1281231"/>
            <a:ext cx="863330" cy="317500"/>
          </a:xfrm>
          <a:prstGeom prst="wedgeRectCallout">
            <a:avLst>
              <a:gd name="adj1" fmla="val -31581"/>
              <a:gd name="adj2" fmla="val 8177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800" dirty="0"/>
              <a:t>F306</a:t>
            </a:r>
          </a:p>
        </p:txBody>
      </p:sp>
      <p:sp>
        <p:nvSpPr>
          <p:cNvPr id="110" name="Fumetto 1 109"/>
          <p:cNvSpPr/>
          <p:nvPr/>
        </p:nvSpPr>
        <p:spPr>
          <a:xfrm>
            <a:off x="2053927" y="1330496"/>
            <a:ext cx="710967" cy="317500"/>
          </a:xfrm>
          <a:prstGeom prst="wedgeRectCallout">
            <a:avLst>
              <a:gd name="adj1" fmla="val -8052"/>
              <a:gd name="adj2" fmla="val 9457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800" dirty="0"/>
              <a:t>F301</a:t>
            </a: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710" y="1759627"/>
            <a:ext cx="2875702" cy="2156778"/>
          </a:xfrm>
          <a:prstGeom prst="rect">
            <a:avLst/>
          </a:prstGeom>
        </p:spPr>
      </p:pic>
      <p:sp>
        <p:nvSpPr>
          <p:cNvPr id="123" name="Rettangolo 122"/>
          <p:cNvSpPr/>
          <p:nvPr/>
        </p:nvSpPr>
        <p:spPr>
          <a:xfrm rot="5400000">
            <a:off x="4744606" y="4013444"/>
            <a:ext cx="757426" cy="509834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Pressa con Tavola Scorrevole</a:t>
            </a:r>
          </a:p>
        </p:txBody>
      </p:sp>
      <p:sp>
        <p:nvSpPr>
          <p:cNvPr id="124" name="Rettangolo 123"/>
          <p:cNvSpPr/>
          <p:nvPr/>
        </p:nvSpPr>
        <p:spPr>
          <a:xfrm rot="5400000">
            <a:off x="4838214" y="3258579"/>
            <a:ext cx="580591" cy="509833"/>
          </a:xfrm>
          <a:prstGeom prst="rect">
            <a:avLst/>
          </a:prstGeom>
          <a:noFill/>
          <a:ln>
            <a:solidFill>
              <a:srgbClr val="ED8B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Pressa Rigida</a:t>
            </a:r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8B9D5102-2084-452A-A759-B0EA2D169509}"/>
              </a:ext>
            </a:extLst>
          </p:cNvPr>
          <p:cNvSpPr/>
          <p:nvPr/>
        </p:nvSpPr>
        <p:spPr>
          <a:xfrm>
            <a:off x="3825237" y="5045378"/>
            <a:ext cx="1048356" cy="204622"/>
          </a:xfrm>
          <a:prstGeom prst="rect">
            <a:avLst/>
          </a:prstGeom>
          <a:noFill/>
          <a:ln>
            <a:solidFill>
              <a:srgbClr val="ED2C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Scaffalatura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CACBDFA-676C-4185-8169-D4F086E6130B}"/>
              </a:ext>
            </a:extLst>
          </p:cNvPr>
          <p:cNvSpPr txBox="1"/>
          <p:nvPr/>
        </p:nvSpPr>
        <p:spPr>
          <a:xfrm>
            <a:off x="2038724" y="2053080"/>
            <a:ext cx="820965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buClr>
                <a:schemeClr val="accent1"/>
              </a:buClr>
            </a:pPr>
            <a:r>
              <a:rPr lang="it-IT" sz="900" dirty="0">
                <a:latin typeface="Arial (Corpo)"/>
                <a:cs typeface="Times New Roman" panose="02020603050405020304" pitchFamily="18" charset="0"/>
              </a:rPr>
              <a:t>Scaffalatura</a:t>
            </a:r>
          </a:p>
        </p:txBody>
      </p:sp>
      <p:sp>
        <p:nvSpPr>
          <p:cNvPr id="11" name="Callout: linea piegata senza bordo 10">
            <a:extLst>
              <a:ext uri="{FF2B5EF4-FFF2-40B4-BE49-F238E27FC236}">
                <a16:creationId xmlns:a16="http://schemas.microsoft.com/office/drawing/2014/main" id="{D48C8DB8-4CCD-454F-9AA5-1076A1DD807A}"/>
              </a:ext>
            </a:extLst>
          </p:cNvPr>
          <p:cNvSpPr/>
          <p:nvPr/>
        </p:nvSpPr>
        <p:spPr>
          <a:xfrm>
            <a:off x="2473882" y="2270061"/>
            <a:ext cx="243003" cy="337849"/>
          </a:xfrm>
          <a:prstGeom prst="callout2">
            <a:avLst>
              <a:gd name="adj1" fmla="val 76546"/>
              <a:gd name="adj2" fmla="val 2446"/>
              <a:gd name="adj3" fmla="val 76545"/>
              <a:gd name="adj4" fmla="val -35286"/>
              <a:gd name="adj5" fmla="val -10845"/>
              <a:gd name="adj6" fmla="val -87823"/>
            </a:avLst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DBD92684-6451-4589-AC9D-52F4B5AC46C6}"/>
              </a:ext>
            </a:extLst>
          </p:cNvPr>
          <p:cNvSpPr/>
          <p:nvPr/>
        </p:nvSpPr>
        <p:spPr>
          <a:xfrm rot="10800000">
            <a:off x="3434027" y="4689765"/>
            <a:ext cx="314069" cy="761408"/>
          </a:xfrm>
          <a:prstGeom prst="rect">
            <a:avLst/>
          </a:prstGeom>
          <a:solidFill>
            <a:schemeClr val="bg1"/>
          </a:solidFill>
          <a:ln>
            <a:solidFill>
              <a:srgbClr val="8C479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Banco Setup</a:t>
            </a:r>
          </a:p>
        </p:txBody>
      </p:sp>
      <p:cxnSp>
        <p:nvCxnSpPr>
          <p:cNvPr id="119" name="Connettore 1 124">
            <a:extLst>
              <a:ext uri="{FF2B5EF4-FFF2-40B4-BE49-F238E27FC236}">
                <a16:creationId xmlns:a16="http://schemas.microsoft.com/office/drawing/2014/main" id="{A6631986-A9FE-4BB6-B83E-DB22C45F6FE1}"/>
              </a:ext>
            </a:extLst>
          </p:cNvPr>
          <p:cNvCxnSpPr>
            <a:cxnSpLocks/>
          </p:cNvCxnSpPr>
          <p:nvPr/>
        </p:nvCxnSpPr>
        <p:spPr>
          <a:xfrm>
            <a:off x="2483185" y="3049943"/>
            <a:ext cx="2964919" cy="11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allout: linea piegata senza bordo 125">
            <a:extLst>
              <a:ext uri="{FF2B5EF4-FFF2-40B4-BE49-F238E27FC236}">
                <a16:creationId xmlns:a16="http://schemas.microsoft.com/office/drawing/2014/main" id="{72381429-6CBE-415A-8DCA-15353D0DB091}"/>
              </a:ext>
            </a:extLst>
          </p:cNvPr>
          <p:cNvSpPr/>
          <p:nvPr/>
        </p:nvSpPr>
        <p:spPr>
          <a:xfrm rot="5400000">
            <a:off x="3481450" y="1551308"/>
            <a:ext cx="243003" cy="337849"/>
          </a:xfrm>
          <a:prstGeom prst="callout2">
            <a:avLst>
              <a:gd name="adj1" fmla="val 76546"/>
              <a:gd name="adj2" fmla="val -5393"/>
              <a:gd name="adj3" fmla="val 76545"/>
              <a:gd name="adj4" fmla="val -35286"/>
              <a:gd name="adj5" fmla="val 38492"/>
              <a:gd name="adj6" fmla="val -78024"/>
            </a:avLst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7" name="Callout: linea piegata senza bordo 126">
            <a:extLst>
              <a:ext uri="{FF2B5EF4-FFF2-40B4-BE49-F238E27FC236}">
                <a16:creationId xmlns:a16="http://schemas.microsoft.com/office/drawing/2014/main" id="{021807EE-CD8E-4786-8BC6-F20A59A35F31}"/>
              </a:ext>
            </a:extLst>
          </p:cNvPr>
          <p:cNvSpPr/>
          <p:nvPr/>
        </p:nvSpPr>
        <p:spPr>
          <a:xfrm rot="5400000">
            <a:off x="4327513" y="1568860"/>
            <a:ext cx="243003" cy="337849"/>
          </a:xfrm>
          <a:prstGeom prst="callout2">
            <a:avLst>
              <a:gd name="adj1" fmla="val 76546"/>
              <a:gd name="adj2" fmla="val -5393"/>
              <a:gd name="adj3" fmla="val 76545"/>
              <a:gd name="adj4" fmla="val -35286"/>
              <a:gd name="adj5" fmla="val 44131"/>
              <a:gd name="adj6" fmla="val -74104"/>
            </a:avLst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476AB497-0EA6-419A-87E2-3CA956F264DA}"/>
              </a:ext>
            </a:extLst>
          </p:cNvPr>
          <p:cNvSpPr txBox="1"/>
          <p:nvPr/>
        </p:nvSpPr>
        <p:spPr>
          <a:xfrm>
            <a:off x="3562141" y="1255740"/>
            <a:ext cx="820965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buClr>
                <a:schemeClr val="accent1"/>
              </a:buClr>
            </a:pPr>
            <a:r>
              <a:rPr lang="it-IT" sz="900" dirty="0">
                <a:latin typeface="Arial (Corpo)"/>
                <a:cs typeface="Times New Roman" panose="02020603050405020304" pitchFamily="18" charset="0"/>
              </a:rPr>
              <a:t>Scaffalatura</a:t>
            </a:r>
          </a:p>
        </p:txBody>
      </p:sp>
      <p:sp>
        <p:nvSpPr>
          <p:cNvPr id="138" name="CasellaDiTesto 137">
            <a:extLst>
              <a:ext uri="{FF2B5EF4-FFF2-40B4-BE49-F238E27FC236}">
                <a16:creationId xmlns:a16="http://schemas.microsoft.com/office/drawing/2014/main" id="{894D1AA0-62DE-4A2E-ABC8-60A315949458}"/>
              </a:ext>
            </a:extLst>
          </p:cNvPr>
          <p:cNvSpPr txBox="1"/>
          <p:nvPr/>
        </p:nvSpPr>
        <p:spPr>
          <a:xfrm>
            <a:off x="4388357" y="1249934"/>
            <a:ext cx="513706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buClr>
                <a:schemeClr val="accent1"/>
              </a:buClr>
            </a:pPr>
            <a:r>
              <a:rPr lang="it-IT" sz="900" dirty="0">
                <a:latin typeface="Arial (Corpo)"/>
                <a:cs typeface="Times New Roman" panose="02020603050405020304" pitchFamily="18" charset="0"/>
              </a:rPr>
              <a:t>Ceste</a:t>
            </a:r>
          </a:p>
        </p:txBody>
      </p:sp>
      <p:sp>
        <p:nvSpPr>
          <p:cNvPr id="140" name="Rettangolo 139">
            <a:extLst>
              <a:ext uri="{FF2B5EF4-FFF2-40B4-BE49-F238E27FC236}">
                <a16:creationId xmlns:a16="http://schemas.microsoft.com/office/drawing/2014/main" id="{86CCEBFC-75E4-4A03-81D7-43303F31721B}"/>
              </a:ext>
            </a:extLst>
          </p:cNvPr>
          <p:cNvSpPr/>
          <p:nvPr/>
        </p:nvSpPr>
        <p:spPr>
          <a:xfrm rot="16200000">
            <a:off x="2440853" y="2368611"/>
            <a:ext cx="293597" cy="201166"/>
          </a:xfrm>
          <a:prstGeom prst="rect">
            <a:avLst/>
          </a:prstGeom>
          <a:noFill/>
          <a:ln>
            <a:solidFill>
              <a:srgbClr val="ED2C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solidFill>
                <a:schemeClr val="tx1"/>
              </a:solidFill>
            </a:endParaRPr>
          </a:p>
        </p:txBody>
      </p:sp>
      <p:sp>
        <p:nvSpPr>
          <p:cNvPr id="141" name="Rettangolo 140">
            <a:extLst>
              <a:ext uri="{FF2B5EF4-FFF2-40B4-BE49-F238E27FC236}">
                <a16:creationId xmlns:a16="http://schemas.microsoft.com/office/drawing/2014/main" id="{DCCCB8DC-5FCE-4ADB-BA42-026CAF7051EF}"/>
              </a:ext>
            </a:extLst>
          </p:cNvPr>
          <p:cNvSpPr/>
          <p:nvPr/>
        </p:nvSpPr>
        <p:spPr>
          <a:xfrm>
            <a:off x="3423783" y="1593799"/>
            <a:ext cx="293597" cy="201166"/>
          </a:xfrm>
          <a:prstGeom prst="rect">
            <a:avLst/>
          </a:prstGeom>
          <a:noFill/>
          <a:ln>
            <a:solidFill>
              <a:srgbClr val="ED2C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solidFill>
                <a:schemeClr val="tx1"/>
              </a:solidFill>
            </a:endParaRPr>
          </a:p>
        </p:txBody>
      </p:sp>
      <p:sp>
        <p:nvSpPr>
          <p:cNvPr id="142" name="Rettangolo 141">
            <a:extLst>
              <a:ext uri="{FF2B5EF4-FFF2-40B4-BE49-F238E27FC236}">
                <a16:creationId xmlns:a16="http://schemas.microsoft.com/office/drawing/2014/main" id="{D995FE72-8FF3-48CF-8DC8-31F34BF34914}"/>
              </a:ext>
            </a:extLst>
          </p:cNvPr>
          <p:cNvSpPr/>
          <p:nvPr/>
        </p:nvSpPr>
        <p:spPr>
          <a:xfrm>
            <a:off x="4282113" y="1593798"/>
            <a:ext cx="308312" cy="270225"/>
          </a:xfrm>
          <a:prstGeom prst="rect">
            <a:avLst/>
          </a:prstGeom>
          <a:noFill/>
          <a:ln>
            <a:solidFill>
              <a:srgbClr val="ED2C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solidFill>
                <a:schemeClr val="tx1"/>
              </a:solidFill>
            </a:endParaRPr>
          </a:p>
        </p:txBody>
      </p:sp>
      <p:sp>
        <p:nvSpPr>
          <p:cNvPr id="143" name="Callout: linea piegata senza bordo 142">
            <a:extLst>
              <a:ext uri="{FF2B5EF4-FFF2-40B4-BE49-F238E27FC236}">
                <a16:creationId xmlns:a16="http://schemas.microsoft.com/office/drawing/2014/main" id="{3791A672-2E1F-433B-AFA6-34D4CD0A6890}"/>
              </a:ext>
            </a:extLst>
          </p:cNvPr>
          <p:cNvSpPr/>
          <p:nvPr/>
        </p:nvSpPr>
        <p:spPr>
          <a:xfrm rot="5400000">
            <a:off x="3155042" y="7003487"/>
            <a:ext cx="350022" cy="1155980"/>
          </a:xfrm>
          <a:prstGeom prst="callout2">
            <a:avLst>
              <a:gd name="adj1" fmla="val 63774"/>
              <a:gd name="adj2" fmla="val 5492"/>
              <a:gd name="adj3" fmla="val 54572"/>
              <a:gd name="adj4" fmla="val -13062"/>
              <a:gd name="adj5" fmla="val 24724"/>
              <a:gd name="adj6" fmla="val -25688"/>
            </a:avLst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5" name="Callout: linea piegata senza bordo 144">
            <a:extLst>
              <a:ext uri="{FF2B5EF4-FFF2-40B4-BE49-F238E27FC236}">
                <a16:creationId xmlns:a16="http://schemas.microsoft.com/office/drawing/2014/main" id="{937CDFA7-B8D7-499B-A70C-B9518D87B8C2}"/>
              </a:ext>
            </a:extLst>
          </p:cNvPr>
          <p:cNvSpPr/>
          <p:nvPr/>
        </p:nvSpPr>
        <p:spPr>
          <a:xfrm rot="5400000">
            <a:off x="3457121" y="7310328"/>
            <a:ext cx="350022" cy="551823"/>
          </a:xfrm>
          <a:prstGeom prst="callout2">
            <a:avLst>
              <a:gd name="adj1" fmla="val 67463"/>
              <a:gd name="adj2" fmla="val 4131"/>
              <a:gd name="adj3" fmla="val 60612"/>
              <a:gd name="adj4" fmla="val -7619"/>
              <a:gd name="adj5" fmla="val 47226"/>
              <a:gd name="adj6" fmla="val -16162"/>
            </a:avLst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CasellaDiTesto 143">
            <a:extLst>
              <a:ext uri="{FF2B5EF4-FFF2-40B4-BE49-F238E27FC236}">
                <a16:creationId xmlns:a16="http://schemas.microsoft.com/office/drawing/2014/main" id="{041632F5-22DE-465A-96C7-4954ED042A4C}"/>
              </a:ext>
            </a:extLst>
          </p:cNvPr>
          <p:cNvSpPr txBox="1"/>
          <p:nvPr/>
        </p:nvSpPr>
        <p:spPr>
          <a:xfrm>
            <a:off x="3571703" y="7219931"/>
            <a:ext cx="820965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buClr>
                <a:schemeClr val="accent1"/>
              </a:buClr>
            </a:pPr>
            <a:r>
              <a:rPr lang="it-IT" sz="900" dirty="0">
                <a:latin typeface="Arial (Corpo)"/>
                <a:cs typeface="Times New Roman" panose="02020603050405020304" pitchFamily="18" charset="0"/>
              </a:rPr>
              <a:t>Scaffalature</a:t>
            </a: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970A4FED-E4D5-4452-9DCE-E3623539DBF8}"/>
              </a:ext>
            </a:extLst>
          </p:cNvPr>
          <p:cNvGrpSpPr/>
          <p:nvPr/>
        </p:nvGrpSpPr>
        <p:grpSpPr>
          <a:xfrm>
            <a:off x="2466340" y="2617536"/>
            <a:ext cx="3975963" cy="4667891"/>
            <a:chOff x="2466340" y="2617536"/>
            <a:chExt cx="3975963" cy="4667891"/>
          </a:xfrm>
        </p:grpSpPr>
        <p:sp>
          <p:nvSpPr>
            <p:cNvPr id="39" name="Rettangolo 38">
              <a:extLst>
                <a:ext uri="{FF2B5EF4-FFF2-40B4-BE49-F238E27FC236}">
                  <a16:creationId xmlns:a16="http://schemas.microsoft.com/office/drawing/2014/main" id="{F8307723-F4DC-4328-A83F-45F4D108D005}"/>
                </a:ext>
              </a:extLst>
            </p:cNvPr>
            <p:cNvSpPr/>
            <p:nvPr/>
          </p:nvSpPr>
          <p:spPr>
            <a:xfrm>
              <a:off x="4765141" y="2641536"/>
              <a:ext cx="87214" cy="323659"/>
            </a:xfrm>
            <a:prstGeom prst="rect">
              <a:avLst/>
            </a:prstGeom>
            <a:solidFill>
              <a:srgbClr val="85BB2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45" name="Gruppo 44">
              <a:extLst>
                <a:ext uri="{FF2B5EF4-FFF2-40B4-BE49-F238E27FC236}">
                  <a16:creationId xmlns:a16="http://schemas.microsoft.com/office/drawing/2014/main" id="{8B044A30-9316-4A2B-BA03-1411AB7BE784}"/>
                </a:ext>
              </a:extLst>
            </p:cNvPr>
            <p:cNvGrpSpPr/>
            <p:nvPr/>
          </p:nvGrpSpPr>
          <p:grpSpPr>
            <a:xfrm>
              <a:off x="2466340" y="2617536"/>
              <a:ext cx="3975963" cy="4667891"/>
              <a:chOff x="2466340" y="2617536"/>
              <a:chExt cx="3975963" cy="4667891"/>
            </a:xfrm>
          </p:grpSpPr>
          <p:grpSp>
            <p:nvGrpSpPr>
              <p:cNvPr id="40" name="Gruppo 39">
                <a:extLst>
                  <a:ext uri="{FF2B5EF4-FFF2-40B4-BE49-F238E27FC236}">
                    <a16:creationId xmlns:a16="http://schemas.microsoft.com/office/drawing/2014/main" id="{79ADBE6D-487D-482A-A133-E25B276667E8}"/>
                  </a:ext>
                </a:extLst>
              </p:cNvPr>
              <p:cNvGrpSpPr/>
              <p:nvPr/>
            </p:nvGrpSpPr>
            <p:grpSpPr>
              <a:xfrm>
                <a:off x="2466340" y="2633350"/>
                <a:ext cx="3975963" cy="4652077"/>
                <a:chOff x="2466340" y="2633350"/>
                <a:chExt cx="3975963" cy="4652077"/>
              </a:xfrm>
            </p:grpSpPr>
            <p:grpSp>
              <p:nvGrpSpPr>
                <p:cNvPr id="156" name="Gruppo 155">
                  <a:extLst>
                    <a:ext uri="{FF2B5EF4-FFF2-40B4-BE49-F238E27FC236}">
                      <a16:creationId xmlns:a16="http://schemas.microsoft.com/office/drawing/2014/main" id="{07EE85F5-9B9E-4BBF-B354-4B8D41B52B03}"/>
                    </a:ext>
                  </a:extLst>
                </p:cNvPr>
                <p:cNvGrpSpPr/>
                <p:nvPr/>
              </p:nvGrpSpPr>
              <p:grpSpPr>
                <a:xfrm>
                  <a:off x="3190756" y="2633350"/>
                  <a:ext cx="3251547" cy="4652077"/>
                  <a:chOff x="3190756" y="2633350"/>
                  <a:chExt cx="3251547" cy="4652077"/>
                </a:xfrm>
              </p:grpSpPr>
              <p:sp>
                <p:nvSpPr>
                  <p:cNvPr id="157" name="Freccia angolare in su 156">
                    <a:extLst>
                      <a:ext uri="{FF2B5EF4-FFF2-40B4-BE49-F238E27FC236}">
                        <a16:creationId xmlns:a16="http://schemas.microsoft.com/office/drawing/2014/main" id="{9ED3124E-AD2D-40FD-902B-7C4D8447AFF2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2991366" y="3465788"/>
                    <a:ext cx="1363498" cy="644086"/>
                  </a:xfrm>
                  <a:prstGeom prst="bentUpArrow">
                    <a:avLst>
                      <a:gd name="adj1" fmla="val 11776"/>
                      <a:gd name="adj2" fmla="val 13615"/>
                      <a:gd name="adj3" fmla="val 18818"/>
                    </a:avLst>
                  </a:prstGeom>
                  <a:solidFill>
                    <a:srgbClr val="FFC000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58" name="Freccia angolare in su 157">
                    <a:extLst>
                      <a:ext uri="{FF2B5EF4-FFF2-40B4-BE49-F238E27FC236}">
                        <a16:creationId xmlns:a16="http://schemas.microsoft.com/office/drawing/2014/main" id="{C5B0EBD4-744E-4ECC-BB22-E74E959E97B3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1861690" y="4476465"/>
                    <a:ext cx="3525401" cy="793268"/>
                  </a:xfrm>
                  <a:prstGeom prst="bentUpArrow">
                    <a:avLst>
                      <a:gd name="adj1" fmla="val 9311"/>
                      <a:gd name="adj2" fmla="val 13615"/>
                      <a:gd name="adj3" fmla="val 18818"/>
                    </a:avLst>
                  </a:prstGeom>
                  <a:solidFill>
                    <a:srgbClr val="FFC000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59" name="Forma a L 158">
                    <a:extLst>
                      <a:ext uri="{FF2B5EF4-FFF2-40B4-BE49-F238E27FC236}">
                        <a16:creationId xmlns:a16="http://schemas.microsoft.com/office/drawing/2014/main" id="{32F43114-2BB6-4F33-BE1F-ED20492EA2CF}"/>
                      </a:ext>
                    </a:extLst>
                  </p:cNvPr>
                  <p:cNvSpPr/>
                  <p:nvPr/>
                </p:nvSpPr>
                <p:spPr>
                  <a:xfrm>
                    <a:off x="3227517" y="6560719"/>
                    <a:ext cx="2820386" cy="583534"/>
                  </a:xfrm>
                  <a:prstGeom prst="corner">
                    <a:avLst>
                      <a:gd name="adj1" fmla="val 12629"/>
                      <a:gd name="adj2" fmla="val 13449"/>
                    </a:avLst>
                  </a:prstGeom>
                  <a:solidFill>
                    <a:srgbClr val="FFC000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60" name="Rettangolo 159">
                    <a:extLst>
                      <a:ext uri="{FF2B5EF4-FFF2-40B4-BE49-F238E27FC236}">
                        <a16:creationId xmlns:a16="http://schemas.microsoft.com/office/drawing/2014/main" id="{B1535EE9-AE30-45E8-B558-2ED68464170F}"/>
                      </a:ext>
                    </a:extLst>
                  </p:cNvPr>
                  <p:cNvSpPr/>
                  <p:nvPr/>
                </p:nvSpPr>
                <p:spPr>
                  <a:xfrm>
                    <a:off x="5969245" y="4318059"/>
                    <a:ext cx="80472" cy="2791173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61" name="Rettangolo 160">
                    <a:extLst>
                      <a:ext uri="{FF2B5EF4-FFF2-40B4-BE49-F238E27FC236}">
                        <a16:creationId xmlns:a16="http://schemas.microsoft.com/office/drawing/2014/main" id="{0F29FBAD-CF70-4268-B64F-4662F3D9743E}"/>
                      </a:ext>
                    </a:extLst>
                  </p:cNvPr>
                  <p:cNvSpPr/>
                  <p:nvPr/>
                </p:nvSpPr>
                <p:spPr>
                  <a:xfrm>
                    <a:off x="5969244" y="7083545"/>
                    <a:ext cx="78901" cy="191717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62" name="Rettangolo 161">
                    <a:extLst>
                      <a:ext uri="{FF2B5EF4-FFF2-40B4-BE49-F238E27FC236}">
                        <a16:creationId xmlns:a16="http://schemas.microsoft.com/office/drawing/2014/main" id="{8294F679-FB68-4404-97BB-ACD8F1C98806}"/>
                      </a:ext>
                    </a:extLst>
                  </p:cNvPr>
                  <p:cNvSpPr/>
                  <p:nvPr/>
                </p:nvSpPr>
                <p:spPr>
                  <a:xfrm>
                    <a:off x="5633964" y="7108219"/>
                    <a:ext cx="78901" cy="16704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63" name="Rettangolo 162">
                    <a:extLst>
                      <a:ext uri="{FF2B5EF4-FFF2-40B4-BE49-F238E27FC236}">
                        <a16:creationId xmlns:a16="http://schemas.microsoft.com/office/drawing/2014/main" id="{A735654B-486B-4D3E-A13D-651DB08CE368}"/>
                      </a:ext>
                    </a:extLst>
                  </p:cNvPr>
                  <p:cNvSpPr/>
                  <p:nvPr/>
                </p:nvSpPr>
                <p:spPr>
                  <a:xfrm>
                    <a:off x="5301553" y="7083545"/>
                    <a:ext cx="78901" cy="201882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64" name="Rettangolo 163">
                    <a:extLst>
                      <a:ext uri="{FF2B5EF4-FFF2-40B4-BE49-F238E27FC236}">
                        <a16:creationId xmlns:a16="http://schemas.microsoft.com/office/drawing/2014/main" id="{57A372B9-9F22-49FB-BDE1-1784A7E24681}"/>
                      </a:ext>
                    </a:extLst>
                  </p:cNvPr>
                  <p:cNvSpPr/>
                  <p:nvPr/>
                </p:nvSpPr>
                <p:spPr>
                  <a:xfrm>
                    <a:off x="5809050" y="2859474"/>
                    <a:ext cx="80687" cy="4270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sp>
                <p:nvSpPr>
                  <p:cNvPr id="165" name="Freccia angolare in su 164">
                    <a:extLst>
                      <a:ext uri="{FF2B5EF4-FFF2-40B4-BE49-F238E27FC236}">
                        <a16:creationId xmlns:a16="http://schemas.microsoft.com/office/drawing/2014/main" id="{33130068-626C-4565-9378-886DF845C6B5}"/>
                      </a:ext>
                    </a:extLst>
                  </p:cNvPr>
                  <p:cNvSpPr/>
                  <p:nvPr/>
                </p:nvSpPr>
                <p:spPr>
                  <a:xfrm flipH="1">
                    <a:off x="3190756" y="2633350"/>
                    <a:ext cx="2698979" cy="259599"/>
                  </a:xfrm>
                  <a:prstGeom prst="bentUpArrow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68" name="Forma a L 167">
                    <a:extLst>
                      <a:ext uri="{FF2B5EF4-FFF2-40B4-BE49-F238E27FC236}">
                        <a16:creationId xmlns:a16="http://schemas.microsoft.com/office/drawing/2014/main" id="{B6F71395-AEAF-4DCC-A15B-F6F690F02671}"/>
                      </a:ext>
                    </a:extLst>
                  </p:cNvPr>
                  <p:cNvSpPr/>
                  <p:nvPr/>
                </p:nvSpPr>
                <p:spPr>
                  <a:xfrm flipV="1">
                    <a:off x="5969244" y="2828932"/>
                    <a:ext cx="473059" cy="1529006"/>
                  </a:xfrm>
                  <a:prstGeom prst="corner">
                    <a:avLst>
                      <a:gd name="adj1" fmla="val 15482"/>
                      <a:gd name="adj2" fmla="val 17454"/>
                    </a:avLst>
                  </a:prstGeom>
                  <a:solidFill>
                    <a:srgbClr val="FFC000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169" name="Gruppo 168">
                  <a:extLst>
                    <a:ext uri="{FF2B5EF4-FFF2-40B4-BE49-F238E27FC236}">
                      <a16:creationId xmlns:a16="http://schemas.microsoft.com/office/drawing/2014/main" id="{A0B175B0-69A5-4422-9625-9ED490010461}"/>
                    </a:ext>
                  </a:extLst>
                </p:cNvPr>
                <p:cNvGrpSpPr/>
                <p:nvPr/>
              </p:nvGrpSpPr>
              <p:grpSpPr>
                <a:xfrm>
                  <a:off x="2466340" y="2641536"/>
                  <a:ext cx="3846306" cy="4442009"/>
                  <a:chOff x="2466340" y="2641536"/>
                  <a:chExt cx="3846306" cy="4442009"/>
                </a:xfrm>
              </p:grpSpPr>
              <p:sp>
                <p:nvSpPr>
                  <p:cNvPr id="170" name="Forma a L 169">
                    <a:extLst>
                      <a:ext uri="{FF2B5EF4-FFF2-40B4-BE49-F238E27FC236}">
                        <a16:creationId xmlns:a16="http://schemas.microsoft.com/office/drawing/2014/main" id="{12984618-273B-4043-9C14-7978F8C552CF}"/>
                      </a:ext>
                    </a:extLst>
                  </p:cNvPr>
                  <p:cNvSpPr/>
                  <p:nvPr/>
                </p:nvSpPr>
                <p:spPr>
                  <a:xfrm flipV="1">
                    <a:off x="3397980" y="5805096"/>
                    <a:ext cx="600151" cy="1162219"/>
                  </a:xfrm>
                  <a:prstGeom prst="corner">
                    <a:avLst>
                      <a:gd name="adj1" fmla="val 14200"/>
                      <a:gd name="adj2" fmla="val 15700"/>
                    </a:avLst>
                  </a:prstGeom>
                  <a:solidFill>
                    <a:srgbClr val="85BB2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sp>
                <p:nvSpPr>
                  <p:cNvPr id="171" name="Forma a L 170">
                    <a:extLst>
                      <a:ext uri="{FF2B5EF4-FFF2-40B4-BE49-F238E27FC236}">
                        <a16:creationId xmlns:a16="http://schemas.microsoft.com/office/drawing/2014/main" id="{C1217C16-73E9-4913-B6CE-34F953C72FF3}"/>
                      </a:ext>
                    </a:extLst>
                  </p:cNvPr>
                  <p:cNvSpPr/>
                  <p:nvPr/>
                </p:nvSpPr>
                <p:spPr>
                  <a:xfrm flipV="1">
                    <a:off x="3404909" y="6164300"/>
                    <a:ext cx="600151" cy="803018"/>
                  </a:xfrm>
                  <a:prstGeom prst="corner">
                    <a:avLst>
                      <a:gd name="adj1" fmla="val 15394"/>
                      <a:gd name="adj2" fmla="val 15700"/>
                    </a:avLst>
                  </a:prstGeom>
                  <a:solidFill>
                    <a:srgbClr val="85BB2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72" name="Freccia angolare in su 171">
                    <a:extLst>
                      <a:ext uri="{FF2B5EF4-FFF2-40B4-BE49-F238E27FC236}">
                        <a16:creationId xmlns:a16="http://schemas.microsoft.com/office/drawing/2014/main" id="{8CF0E3A8-E421-43B3-9D64-4613244A365D}"/>
                      </a:ext>
                    </a:extLst>
                  </p:cNvPr>
                  <p:cNvSpPr/>
                  <p:nvPr/>
                </p:nvSpPr>
                <p:spPr>
                  <a:xfrm>
                    <a:off x="3388396" y="6089894"/>
                    <a:ext cx="2344861" cy="951635"/>
                  </a:xfrm>
                  <a:prstGeom prst="bentUpArrow">
                    <a:avLst>
                      <a:gd name="adj1" fmla="val 8521"/>
                      <a:gd name="adj2" fmla="val 8535"/>
                      <a:gd name="adj3" fmla="val 11301"/>
                    </a:avLst>
                  </a:prstGeom>
                  <a:solidFill>
                    <a:srgbClr val="85BB2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73" name="Freccia a destra 172">
                    <a:extLst>
                      <a:ext uri="{FF2B5EF4-FFF2-40B4-BE49-F238E27FC236}">
                        <a16:creationId xmlns:a16="http://schemas.microsoft.com/office/drawing/2014/main" id="{F01BAEAC-D439-40E2-B20C-92FD79B6105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466340" y="6906611"/>
                    <a:ext cx="1015446" cy="176934"/>
                  </a:xfrm>
                  <a:prstGeom prst="rightArrow">
                    <a:avLst/>
                  </a:prstGeom>
                  <a:solidFill>
                    <a:srgbClr val="85BB2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74" name="Freccia angolare in su 173">
                    <a:extLst>
                      <a:ext uri="{FF2B5EF4-FFF2-40B4-BE49-F238E27FC236}">
                        <a16:creationId xmlns:a16="http://schemas.microsoft.com/office/drawing/2014/main" id="{BD849262-DEB9-45C4-8CA2-69E32C39DD1A}"/>
                      </a:ext>
                    </a:extLst>
                  </p:cNvPr>
                  <p:cNvSpPr/>
                  <p:nvPr/>
                </p:nvSpPr>
                <p:spPr>
                  <a:xfrm flipV="1">
                    <a:off x="4715946" y="4855728"/>
                    <a:ext cx="987691" cy="571937"/>
                  </a:xfrm>
                  <a:prstGeom prst="bentUpArrow">
                    <a:avLst>
                      <a:gd name="adj1" fmla="val 11502"/>
                      <a:gd name="adj2" fmla="val 10598"/>
                      <a:gd name="adj3" fmla="val 14283"/>
                    </a:avLst>
                  </a:prstGeom>
                  <a:solidFill>
                    <a:srgbClr val="85BB2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75" name="Freccia angolare in su 174">
                    <a:extLst>
                      <a:ext uri="{FF2B5EF4-FFF2-40B4-BE49-F238E27FC236}">
                        <a16:creationId xmlns:a16="http://schemas.microsoft.com/office/drawing/2014/main" id="{2659B12E-03D6-4929-A684-FD3D815B716B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4753677" y="1489324"/>
                    <a:ext cx="406757" cy="2711181"/>
                  </a:xfrm>
                  <a:prstGeom prst="bentUpArrow">
                    <a:avLst>
                      <a:gd name="adj1" fmla="val 17604"/>
                      <a:gd name="adj2" fmla="val 21835"/>
                      <a:gd name="adj3" fmla="val 20188"/>
                    </a:avLst>
                  </a:prstGeom>
                  <a:solidFill>
                    <a:srgbClr val="85BB2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sp>
            <p:nvSpPr>
              <p:cNvPr id="44" name="Freccia in giù 43">
                <a:extLst>
                  <a:ext uri="{FF2B5EF4-FFF2-40B4-BE49-F238E27FC236}">
                    <a16:creationId xmlns:a16="http://schemas.microsoft.com/office/drawing/2014/main" id="{EF305527-E040-40C3-9BE5-26ADD0C8E37D}"/>
                  </a:ext>
                </a:extLst>
              </p:cNvPr>
              <p:cNvSpPr/>
              <p:nvPr/>
            </p:nvSpPr>
            <p:spPr>
              <a:xfrm rot="10800000">
                <a:off x="4354807" y="2617536"/>
                <a:ext cx="126728" cy="241937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111" name="Fumetto 1 110"/>
          <p:cNvSpPr/>
          <p:nvPr/>
        </p:nvSpPr>
        <p:spPr>
          <a:xfrm>
            <a:off x="2532836" y="3093103"/>
            <a:ext cx="863330" cy="317500"/>
          </a:xfrm>
          <a:prstGeom prst="wedgeRectCallout">
            <a:avLst>
              <a:gd name="adj1" fmla="val -12457"/>
              <a:gd name="adj2" fmla="val 9377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800" dirty="0"/>
              <a:t>FIS9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F32ED13-3946-40E7-80F8-D01F9B1B1740}"/>
              </a:ext>
            </a:extLst>
          </p:cNvPr>
          <p:cNvSpPr/>
          <p:nvPr/>
        </p:nvSpPr>
        <p:spPr>
          <a:xfrm>
            <a:off x="2534811" y="4485653"/>
            <a:ext cx="323292" cy="27301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5721BA77-A838-4BB0-A054-A3BF610C5732}"/>
              </a:ext>
            </a:extLst>
          </p:cNvPr>
          <p:cNvSpPr/>
          <p:nvPr/>
        </p:nvSpPr>
        <p:spPr>
          <a:xfrm>
            <a:off x="2533293" y="4892254"/>
            <a:ext cx="323292" cy="27301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dirty="0">
                <a:solidFill>
                  <a:schemeClr val="tx1"/>
                </a:solidFill>
              </a:rPr>
              <a:t>B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B239615A-CC45-4C24-800C-4244739203B8}"/>
              </a:ext>
            </a:extLst>
          </p:cNvPr>
          <p:cNvCxnSpPr>
            <a:cxnSpLocks/>
            <a:stCxn id="110" idx="3"/>
            <a:endCxn id="4" idx="1"/>
          </p:cNvCxnSpPr>
          <p:nvPr/>
        </p:nvCxnSpPr>
        <p:spPr>
          <a:xfrm>
            <a:off x="2764894" y="1489246"/>
            <a:ext cx="6135064" cy="3125443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ttore 2 146">
            <a:extLst>
              <a:ext uri="{FF2B5EF4-FFF2-40B4-BE49-F238E27FC236}">
                <a16:creationId xmlns:a16="http://schemas.microsoft.com/office/drawing/2014/main" id="{A8A9DF8A-30EC-48F6-9B1D-B92ABCA690C9}"/>
              </a:ext>
            </a:extLst>
          </p:cNvPr>
          <p:cNvCxnSpPr>
            <a:cxnSpLocks/>
            <a:stCxn id="2" idx="2"/>
            <a:endCxn id="7" idx="1"/>
          </p:cNvCxnSpPr>
          <p:nvPr/>
        </p:nvCxnSpPr>
        <p:spPr>
          <a:xfrm>
            <a:off x="5684027" y="1598731"/>
            <a:ext cx="1181683" cy="123928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nettore 2 165">
            <a:extLst>
              <a:ext uri="{FF2B5EF4-FFF2-40B4-BE49-F238E27FC236}">
                <a16:creationId xmlns:a16="http://schemas.microsoft.com/office/drawing/2014/main" id="{1746F698-83D9-4579-A3BE-209302E9A257}"/>
              </a:ext>
            </a:extLst>
          </p:cNvPr>
          <p:cNvCxnSpPr>
            <a:cxnSpLocks/>
            <a:stCxn id="111" idx="3"/>
            <a:endCxn id="10" idx="1"/>
          </p:cNvCxnSpPr>
          <p:nvPr/>
        </p:nvCxnSpPr>
        <p:spPr>
          <a:xfrm>
            <a:off x="3396166" y="3251853"/>
            <a:ext cx="7652371" cy="297646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958" y="3536300"/>
            <a:ext cx="2875703" cy="2156778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537" y="5151705"/>
            <a:ext cx="2870968" cy="2153226"/>
          </a:xfrm>
          <a:prstGeom prst="rect">
            <a:avLst/>
          </a:prstGeom>
        </p:spPr>
      </p:pic>
      <p:sp>
        <p:nvSpPr>
          <p:cNvPr id="122" name="Callout: linea piegata senza bordo 121">
            <a:extLst>
              <a:ext uri="{FF2B5EF4-FFF2-40B4-BE49-F238E27FC236}">
                <a16:creationId xmlns:a16="http://schemas.microsoft.com/office/drawing/2014/main" id="{C1BB9F5A-A8F4-44AC-A232-DFE2C9072DE2}"/>
              </a:ext>
            </a:extLst>
          </p:cNvPr>
          <p:cNvSpPr/>
          <p:nvPr/>
        </p:nvSpPr>
        <p:spPr>
          <a:xfrm rot="5400000">
            <a:off x="3909574" y="4656765"/>
            <a:ext cx="243003" cy="337849"/>
          </a:xfrm>
          <a:prstGeom prst="callout2">
            <a:avLst>
              <a:gd name="adj1" fmla="val 10293"/>
              <a:gd name="adj2" fmla="val -7353"/>
              <a:gd name="adj3" fmla="val 39189"/>
              <a:gd name="adj4" fmla="val -51945"/>
              <a:gd name="adj5" fmla="val 107566"/>
              <a:gd name="adj6" fmla="val -57445"/>
            </a:avLst>
          </a:prstGeom>
          <a:noFill/>
          <a:ln w="12700">
            <a:solidFill>
              <a:schemeClr val="accent5">
                <a:lumMod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8" name="CasellaDiTesto 127">
            <a:extLst>
              <a:ext uri="{FF2B5EF4-FFF2-40B4-BE49-F238E27FC236}">
                <a16:creationId xmlns:a16="http://schemas.microsoft.com/office/drawing/2014/main" id="{7044128D-5040-480B-A79A-55F03107C3AB}"/>
              </a:ext>
            </a:extLst>
          </p:cNvPr>
          <p:cNvSpPr txBox="1"/>
          <p:nvPr/>
        </p:nvSpPr>
        <p:spPr>
          <a:xfrm>
            <a:off x="3280047" y="4447809"/>
            <a:ext cx="635845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buClr>
                <a:schemeClr val="accent1"/>
              </a:buClr>
            </a:pPr>
            <a:r>
              <a:rPr lang="it-IT" sz="900" dirty="0">
                <a:latin typeface="Arial (Corpo)"/>
                <a:cs typeface="Times New Roman" panose="02020603050405020304" pitchFamily="18" charset="0"/>
              </a:rPr>
              <a:t>Colonna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0036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108">
        <p:fade/>
      </p:transition>
    </mc:Choice>
    <mc:Fallback xmlns="">
      <p:transition spd="med" advTm="91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build="p"/>
      <p:bldP spid="118" grpId="1" build="p"/>
      <p:bldP spid="120" grpId="0" build="p"/>
      <p:bldP spid="120" grpId="1" build="p"/>
      <p:bldP spid="120" grpId="2" build="p"/>
      <p:bldP spid="121" grpId="0" build="p"/>
      <p:bldP spid="121" grpId="1" build="p"/>
      <p:bldP spid="121" grpId="2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ontent Placeholder 1">
            <a:extLst>
              <a:ext uri="{FF2B5EF4-FFF2-40B4-BE49-F238E27FC236}">
                <a16:creationId xmlns:a16="http://schemas.microsoft.com/office/drawing/2014/main" id="{34130845-F6D8-4FCE-B83B-ECF55EC51F07}"/>
              </a:ext>
            </a:extLst>
          </p:cNvPr>
          <p:cNvSpPr txBox="1">
            <a:spLocks/>
          </p:cNvSpPr>
          <p:nvPr/>
        </p:nvSpPr>
        <p:spPr>
          <a:xfrm>
            <a:off x="10656267" y="3711497"/>
            <a:ext cx="3732927" cy="2607788"/>
          </a:xfrm>
          <a:prstGeom prst="rect">
            <a:avLst/>
          </a:prstGeom>
        </p:spPr>
        <p:txBody>
          <a:bodyPr/>
          <a:lstStyle>
            <a:lvl1pPr marL="489833" indent="-489833" algn="l" defTabSz="1306220" rtl="0" eaLnBrk="1" latinLnBrk="0" hangingPunct="1">
              <a:spcBef>
                <a:spcPts val="1300"/>
              </a:spcBef>
              <a:buSzPct val="85000"/>
              <a:buFontTx/>
              <a:buBlip>
                <a:blip r:embed="rId4"/>
              </a:buBlip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513" indent="-284163" algn="l" defTabSz="1306220" rtl="0" eaLnBrk="1" latinLnBrk="0" hangingPunct="1">
              <a:spcBef>
                <a:spcPts val="600"/>
              </a:spcBef>
              <a:buFont typeface="GM Sans Regular" panose="02000503000000000004" pitchFamily="2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0288" indent="-231775" algn="l" defTabSz="1306220" rtl="0" eaLnBrk="1" latinLnBrk="0" hangingPunct="1">
              <a:spcBef>
                <a:spcPts val="500"/>
              </a:spcBef>
              <a:buFont typeface="GM Sans Regular" panose="02000503000000000004" pitchFamily="2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0188" algn="l" defTabSz="1306220" rtl="0" eaLnBrk="1" latinLnBrk="0" hangingPunct="1">
              <a:spcBef>
                <a:spcPts val="300"/>
              </a:spcBef>
              <a:buFont typeface="GM Sans Regular" panose="02000503000000000004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defTabSz="1306220" rtl="0" eaLnBrk="1" latinLnBrk="0" hangingPunct="1">
              <a:spcBef>
                <a:spcPts val="200"/>
              </a:spcBef>
              <a:buFont typeface="GM Sans Regular" panose="02000503000000000004" pitchFamily="2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400" dirty="0" err="1">
                <a:solidFill>
                  <a:srgbClr val="0085CA"/>
                </a:solidFill>
                <a:latin typeface="Source Sans Pro" panose="020B0503030403020204" pitchFamily="34" charset="0"/>
              </a:rPr>
              <a:t>Flusso</a:t>
            </a:r>
            <a:r>
              <a:rPr lang="en-US" sz="2400" dirty="0">
                <a:solidFill>
                  <a:srgbClr val="0085CA"/>
                </a:solidFill>
                <a:latin typeface="Source Sans Pro" panose="020B0503030403020204" pitchFamily="34" charset="0"/>
              </a:rPr>
              <a:t> </a:t>
            </a:r>
            <a:r>
              <a:rPr lang="en-US" sz="2400" dirty="0" err="1">
                <a:solidFill>
                  <a:srgbClr val="0085CA"/>
                </a:solidFill>
                <a:latin typeface="Source Sans Pro" panose="020B0503030403020204" pitchFamily="34" charset="0"/>
              </a:rPr>
              <a:t>materiali</a:t>
            </a:r>
            <a:r>
              <a:rPr lang="en-US" sz="2400" dirty="0">
                <a:solidFill>
                  <a:srgbClr val="0085CA"/>
                </a:solidFill>
                <a:latin typeface="Source Sans Pro" panose="020B0503030403020204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latin typeface="Source Sans Pro" panose="020B0503030403020204" pitchFamily="34" charset="0"/>
              </a:rPr>
              <a:t>Flussi</a:t>
            </a:r>
            <a:r>
              <a:rPr lang="en-US" sz="1800" dirty="0">
                <a:latin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</a:rPr>
              <a:t>intrecciati</a:t>
            </a:r>
            <a:r>
              <a:rPr lang="en-US" sz="1800" dirty="0">
                <a:latin typeface="Source Sans Pro" panose="020B0503030403020204" pitchFamily="34" charset="0"/>
              </a:rPr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latin typeface="Source Sans Pro" panose="020B0503030403020204" pitchFamily="34" charset="0"/>
              </a:rPr>
              <a:t>Immobilizzazione</a:t>
            </a:r>
            <a:r>
              <a:rPr lang="en-US" sz="1800" dirty="0">
                <a:latin typeface="Source Sans Pro" panose="020B0503030403020204" pitchFamily="34" charset="0"/>
              </a:rPr>
              <a:t> a </a:t>
            </a:r>
            <a:r>
              <a:rPr lang="en-US" sz="1800" dirty="0" err="1">
                <a:latin typeface="Source Sans Pro" panose="020B0503030403020204" pitchFamily="34" charset="0"/>
              </a:rPr>
              <a:t>magazzino</a:t>
            </a:r>
            <a:r>
              <a:rPr lang="en-US" sz="1800" dirty="0">
                <a:latin typeface="Source Sans Pro" panose="020B0503030403020204" pitchFamily="34" charset="0"/>
              </a:rPr>
              <a:t>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latin typeface="Source Sans Pro" panose="020B0503030403020204" pitchFamily="34" charset="0"/>
              </a:rPr>
              <a:t>Allungamento</a:t>
            </a:r>
            <a:r>
              <a:rPr lang="en-US" sz="1800" dirty="0">
                <a:latin typeface="Source Sans Pro" panose="020B0503030403020204" pitchFamily="34" charset="0"/>
              </a:rPr>
              <a:t> tempo di </a:t>
            </a:r>
            <a:r>
              <a:rPr lang="en-US" sz="1800" dirty="0" err="1">
                <a:latin typeface="Source Sans Pro" panose="020B0503030403020204" pitchFamily="34" charset="0"/>
              </a:rPr>
              <a:t>attraversamento</a:t>
            </a:r>
            <a:r>
              <a:rPr lang="en-US" sz="1800" dirty="0">
                <a:latin typeface="Source Sans Pro" panose="020B0503030403020204" pitchFamily="34" charset="0"/>
              </a:rPr>
              <a:t>;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latin typeface="Source Sans Pro" panose="020B0503030403020204" pitchFamily="34" charset="0"/>
              </a:rPr>
              <a:t>Doppie</a:t>
            </a:r>
            <a:r>
              <a:rPr lang="en-US" sz="1800" dirty="0">
                <a:latin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</a:rPr>
              <a:t>movimentazioni</a:t>
            </a:r>
            <a:r>
              <a:rPr lang="en-US" sz="1800" dirty="0">
                <a:latin typeface="Source Sans Pro" panose="020B0503030403020204" pitchFamily="34" charset="0"/>
              </a:rPr>
              <a:t>.</a:t>
            </a:r>
          </a:p>
        </p:txBody>
      </p:sp>
      <p:sp>
        <p:nvSpPr>
          <p:cNvPr id="179" name="Content Placeholder 1">
            <a:extLst>
              <a:ext uri="{FF2B5EF4-FFF2-40B4-BE49-F238E27FC236}">
                <a16:creationId xmlns:a16="http://schemas.microsoft.com/office/drawing/2014/main" id="{3AF58298-E6F5-4957-8BA4-A22891219526}"/>
              </a:ext>
            </a:extLst>
          </p:cNvPr>
          <p:cNvSpPr txBox="1">
            <a:spLocks/>
          </p:cNvSpPr>
          <p:nvPr/>
        </p:nvSpPr>
        <p:spPr>
          <a:xfrm>
            <a:off x="6668457" y="3717167"/>
            <a:ext cx="3717697" cy="2828057"/>
          </a:xfrm>
          <a:prstGeom prst="rect">
            <a:avLst/>
          </a:prstGeom>
        </p:spPr>
        <p:txBody>
          <a:bodyPr/>
          <a:lstStyle>
            <a:lvl1pPr marL="489833" indent="-489833" algn="l" defTabSz="1306220" rtl="0" eaLnBrk="1" latinLnBrk="0" hangingPunct="1">
              <a:spcBef>
                <a:spcPts val="1300"/>
              </a:spcBef>
              <a:buSzPct val="85000"/>
              <a:buFontTx/>
              <a:buBlip>
                <a:blip r:embed="rId4"/>
              </a:buBlip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513" indent="-284163" algn="l" defTabSz="1306220" rtl="0" eaLnBrk="1" latinLnBrk="0" hangingPunct="1">
              <a:spcBef>
                <a:spcPts val="600"/>
              </a:spcBef>
              <a:buFont typeface="GM Sans Regular" panose="02000503000000000004" pitchFamily="2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0288" indent="-231775" algn="l" defTabSz="1306220" rtl="0" eaLnBrk="1" latinLnBrk="0" hangingPunct="1">
              <a:spcBef>
                <a:spcPts val="500"/>
              </a:spcBef>
              <a:buFont typeface="GM Sans Regular" panose="02000503000000000004" pitchFamily="2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0188" algn="l" defTabSz="1306220" rtl="0" eaLnBrk="1" latinLnBrk="0" hangingPunct="1">
              <a:spcBef>
                <a:spcPts val="300"/>
              </a:spcBef>
              <a:buFont typeface="GM Sans Regular" panose="02000503000000000004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defTabSz="1306220" rtl="0" eaLnBrk="1" latinLnBrk="0" hangingPunct="1">
              <a:spcBef>
                <a:spcPts val="200"/>
              </a:spcBef>
              <a:buFont typeface="GM Sans Regular" panose="02000503000000000004" pitchFamily="2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400" dirty="0">
                <a:solidFill>
                  <a:srgbClr val="0085CA"/>
                </a:solidFill>
                <a:latin typeface="Source Sans Pro" panose="020B0503030403020204" pitchFamily="34" charset="0"/>
              </a:rPr>
              <a:t>A </a:t>
            </a:r>
            <a:r>
              <a:rPr lang="en-US" sz="2400" dirty="0" err="1">
                <a:solidFill>
                  <a:srgbClr val="0085CA"/>
                </a:solidFill>
                <a:latin typeface="Source Sans Pro" panose="020B0503030403020204" pitchFamily="34" charset="0"/>
              </a:rPr>
              <a:t>magazzino</a:t>
            </a:r>
            <a:r>
              <a:rPr lang="en-US" sz="2400" dirty="0">
                <a:solidFill>
                  <a:srgbClr val="0085CA"/>
                </a:solidFill>
                <a:latin typeface="Source Sans Pro" panose="020B0503030403020204" pitchFamily="34" charset="0"/>
              </a:rPr>
              <a:t>:</a:t>
            </a:r>
          </a:p>
          <a:p>
            <a:pPr marL="0" indent="0">
              <a:buFontTx/>
              <a:buNone/>
            </a:pPr>
            <a:r>
              <a:rPr lang="en-US" sz="1800" dirty="0" err="1">
                <a:latin typeface="Source Sans Pro" panose="020B0503030403020204" pitchFamily="34" charset="0"/>
              </a:rPr>
              <a:t>Ubicazione</a:t>
            </a:r>
            <a:r>
              <a:rPr lang="en-US" sz="1800" dirty="0">
                <a:latin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</a:rPr>
              <a:t>premontati</a:t>
            </a:r>
            <a:r>
              <a:rPr lang="en-US" sz="1800" dirty="0">
                <a:latin typeface="Source Sans Pro" panose="020B0503030403020204" pitchFamily="34" charset="0"/>
              </a:rPr>
              <a:t> in 2 </a:t>
            </a:r>
            <a:r>
              <a:rPr lang="en-US" sz="1800" dirty="0" err="1">
                <a:latin typeface="Source Sans Pro" panose="020B0503030403020204" pitchFamily="34" charset="0"/>
              </a:rPr>
              <a:t>fasi</a:t>
            </a:r>
            <a:r>
              <a:rPr lang="en-US" sz="1800" dirty="0">
                <a:latin typeface="Source Sans Pro" panose="020B0503030403020204" pitchFamily="34" charset="0"/>
              </a:rPr>
              <a:t>: </a:t>
            </a:r>
          </a:p>
          <a:p>
            <a:pPr marL="342900" indent="-342900">
              <a:buFontTx/>
              <a:buAutoNum type="arabicPeriod"/>
            </a:pPr>
            <a:r>
              <a:rPr lang="en-US" sz="1800" dirty="0" err="1">
                <a:latin typeface="Source Sans Pro" panose="020B0503030403020204" pitchFamily="34" charset="0"/>
              </a:rPr>
              <a:t>Temporaneo</a:t>
            </a:r>
            <a:r>
              <a:rPr lang="en-US" sz="1800" dirty="0">
                <a:latin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</a:rPr>
              <a:t>posteggio</a:t>
            </a:r>
            <a:r>
              <a:rPr lang="en-US" sz="1800" dirty="0">
                <a:latin typeface="Source Sans Pro" panose="020B0503030403020204" pitchFamily="34" charset="0"/>
              </a:rPr>
              <a:t> in area 902 (da 1 a 2 </a:t>
            </a:r>
            <a:r>
              <a:rPr lang="en-US" sz="1800" dirty="0" err="1">
                <a:latin typeface="Source Sans Pro" panose="020B0503030403020204" pitchFamily="34" charset="0"/>
              </a:rPr>
              <a:t>giorni</a:t>
            </a:r>
            <a:r>
              <a:rPr lang="en-US" sz="1800" dirty="0">
                <a:latin typeface="Source Sans Pro" panose="020B0503030403020204" pitchFamily="34" charset="0"/>
              </a:rPr>
              <a:t>); </a:t>
            </a:r>
          </a:p>
          <a:p>
            <a:pPr marL="342900" indent="-342900">
              <a:buFontTx/>
              <a:buAutoNum type="arabicPeriod"/>
            </a:pPr>
            <a:r>
              <a:rPr lang="en-US" sz="1800" dirty="0" err="1">
                <a:latin typeface="Source Sans Pro" panose="020B0503030403020204" pitchFamily="34" charset="0"/>
              </a:rPr>
              <a:t>Spostamento</a:t>
            </a:r>
            <a:r>
              <a:rPr lang="en-US" sz="1800" dirty="0">
                <a:latin typeface="Source Sans Pro" panose="020B0503030403020204" pitchFamily="34" charset="0"/>
              </a:rPr>
              <a:t> in </a:t>
            </a:r>
            <a:r>
              <a:rPr lang="en-US" sz="1800" dirty="0" err="1">
                <a:latin typeface="Source Sans Pro" panose="020B0503030403020204" pitchFamily="34" charset="0"/>
              </a:rPr>
              <a:t>ubicazione</a:t>
            </a:r>
            <a:r>
              <a:rPr lang="en-US" sz="1800" dirty="0">
                <a:latin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</a:rPr>
              <a:t>definitiva</a:t>
            </a:r>
            <a:r>
              <a:rPr lang="en-US" sz="1800" dirty="0">
                <a:latin typeface="Source Sans Pro" panose="020B0503030403020204" pitchFamily="34" charset="0"/>
              </a:rPr>
              <a:t>  </a:t>
            </a:r>
            <a:r>
              <a:rPr lang="en-US" sz="1800" dirty="0" err="1">
                <a:latin typeface="Source Sans Pro" panose="020B0503030403020204" pitchFamily="34" charset="0"/>
              </a:rPr>
              <a:t>magazzino</a:t>
            </a:r>
            <a:r>
              <a:rPr lang="en-US" sz="1800" dirty="0">
                <a:latin typeface="Source Sans Pro" panose="020B0503030403020204" pitchFamily="34" charset="0"/>
              </a:rPr>
              <a:t> in </a:t>
            </a:r>
            <a:r>
              <a:rPr lang="en-US" sz="1800" dirty="0" err="1">
                <a:latin typeface="Source Sans Pro" panose="020B0503030403020204" pitchFamily="34" charset="0"/>
              </a:rPr>
              <a:t>attesa</a:t>
            </a:r>
            <a:r>
              <a:rPr lang="en-US" sz="1800" dirty="0">
                <a:latin typeface="Source Sans Pro" panose="020B0503030403020204" pitchFamily="34" charset="0"/>
              </a:rPr>
              <a:t> di ODP FIS9. </a:t>
            </a:r>
          </a:p>
        </p:txBody>
      </p: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50C704E3-46AB-4C0B-B936-1351440EB929}"/>
              </a:ext>
            </a:extLst>
          </p:cNvPr>
          <p:cNvCxnSpPr>
            <a:cxnSpLocks/>
          </p:cNvCxnSpPr>
          <p:nvPr/>
        </p:nvCxnSpPr>
        <p:spPr>
          <a:xfrm>
            <a:off x="2485390" y="4819377"/>
            <a:ext cx="2952000" cy="0"/>
          </a:xfrm>
          <a:prstGeom prst="line">
            <a:avLst/>
          </a:prstGeom>
          <a:ln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C6BC0C56-0507-40BA-AFAA-8BB32AB4D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48" y="298286"/>
            <a:ext cx="13825536" cy="950976"/>
          </a:xfrm>
        </p:spPr>
        <p:txBody>
          <a:bodyPr/>
          <a:lstStyle/>
          <a:p>
            <a:r>
              <a:rPr lang="en-US" sz="4600" dirty="0"/>
              <a:t>Layout as is</a:t>
            </a:r>
            <a:r>
              <a:rPr lang="en-US" sz="4600" b="0" dirty="0">
                <a:solidFill>
                  <a:schemeClr val="accent1"/>
                </a:solidFill>
                <a:latin typeface="Source Sans Pro" panose="020B0503030403020204" pitchFamily="34" charset="0"/>
              </a:rPr>
              <a:t>: </a:t>
            </a:r>
            <a:r>
              <a:rPr lang="en-US" sz="4600" b="0" dirty="0" err="1">
                <a:solidFill>
                  <a:schemeClr val="accent1"/>
                </a:solidFill>
                <a:latin typeface="Source Sans Pro" panose="020B0503030403020204" pitchFamily="34" charset="0"/>
              </a:rPr>
              <a:t>flussi</a:t>
            </a:r>
            <a:r>
              <a:rPr lang="en-US" sz="4600" b="0" dirty="0">
                <a:solidFill>
                  <a:schemeClr val="accent1"/>
                </a:solidFill>
                <a:latin typeface="Source Sans Pro" panose="020B0503030403020204" pitchFamily="34" charset="0"/>
              </a:rPr>
              <a:t> di </a:t>
            </a:r>
            <a:r>
              <a:rPr lang="en-US" sz="4600" b="0" dirty="0" err="1">
                <a:solidFill>
                  <a:schemeClr val="accent1"/>
                </a:solidFill>
                <a:latin typeface="Source Sans Pro" panose="020B0503030403020204" pitchFamily="34" charset="0"/>
              </a:rPr>
              <a:t>materiale</a:t>
            </a:r>
            <a:endParaRPr lang="en-US" sz="4600" dirty="0"/>
          </a:p>
        </p:txBody>
      </p:sp>
      <p:cxnSp>
        <p:nvCxnSpPr>
          <p:cNvPr id="6" name="Connettore 1 5"/>
          <p:cNvCxnSpPr/>
          <p:nvPr/>
        </p:nvCxnSpPr>
        <p:spPr>
          <a:xfrm>
            <a:off x="2473960" y="2701260"/>
            <a:ext cx="296991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1 8"/>
          <p:cNvCxnSpPr/>
          <p:nvPr/>
        </p:nvCxnSpPr>
        <p:spPr>
          <a:xfrm flipV="1">
            <a:off x="5443874" y="1546860"/>
            <a:ext cx="0" cy="1155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1 17"/>
          <p:cNvCxnSpPr>
            <a:cxnSpLocks/>
          </p:cNvCxnSpPr>
          <p:nvPr/>
        </p:nvCxnSpPr>
        <p:spPr>
          <a:xfrm flipV="1">
            <a:off x="5448300" y="3050776"/>
            <a:ext cx="0" cy="38656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tangolo 21"/>
          <p:cNvSpPr/>
          <p:nvPr/>
        </p:nvSpPr>
        <p:spPr>
          <a:xfrm>
            <a:off x="3837336" y="4689765"/>
            <a:ext cx="417004" cy="301190"/>
          </a:xfrm>
          <a:prstGeom prst="rect">
            <a:avLst/>
          </a:prstGeom>
          <a:pattFill prst="dkDnDiag">
            <a:fgClr>
              <a:schemeClr val="accent4">
                <a:lumMod val="10000"/>
              </a:schemeClr>
            </a:fgClr>
            <a:bgClr>
              <a:schemeClr val="bg1"/>
            </a:bgClr>
          </a:pattFill>
          <a:ln>
            <a:solidFill>
              <a:schemeClr val="accent4">
                <a:lumMod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1 22"/>
          <p:cNvCxnSpPr/>
          <p:nvPr/>
        </p:nvCxnSpPr>
        <p:spPr>
          <a:xfrm flipV="1">
            <a:off x="4197928" y="1546860"/>
            <a:ext cx="0" cy="1155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tangolo 23"/>
          <p:cNvSpPr/>
          <p:nvPr/>
        </p:nvSpPr>
        <p:spPr>
          <a:xfrm>
            <a:off x="3853747" y="2000470"/>
            <a:ext cx="296496" cy="631679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Banco da lavoro</a:t>
            </a:r>
          </a:p>
        </p:txBody>
      </p:sp>
      <p:sp>
        <p:nvSpPr>
          <p:cNvPr id="25" name="Rettangolo 24"/>
          <p:cNvSpPr/>
          <p:nvPr/>
        </p:nvSpPr>
        <p:spPr>
          <a:xfrm rot="16200000">
            <a:off x="2849642" y="1442927"/>
            <a:ext cx="352294" cy="675561"/>
          </a:xfrm>
          <a:prstGeom prst="rect">
            <a:avLst/>
          </a:prstGeom>
          <a:noFill/>
          <a:ln>
            <a:solidFill>
              <a:srgbClr val="FFC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Pressa Automatica</a:t>
            </a:r>
          </a:p>
        </p:txBody>
      </p:sp>
      <p:sp>
        <p:nvSpPr>
          <p:cNvPr id="28" name="Rettangolo 27"/>
          <p:cNvSpPr/>
          <p:nvPr/>
        </p:nvSpPr>
        <p:spPr>
          <a:xfrm rot="16200000">
            <a:off x="4858400" y="1397968"/>
            <a:ext cx="317500" cy="683818"/>
          </a:xfrm>
          <a:prstGeom prst="rect">
            <a:avLst/>
          </a:prstGeom>
          <a:noFill/>
          <a:ln>
            <a:solidFill>
              <a:srgbClr val="ED8B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Pressa Piccola</a:t>
            </a:r>
          </a:p>
        </p:txBody>
      </p:sp>
      <p:sp>
        <p:nvSpPr>
          <p:cNvPr id="32" name="Rettangolo 31"/>
          <p:cNvSpPr/>
          <p:nvPr/>
        </p:nvSpPr>
        <p:spPr>
          <a:xfrm>
            <a:off x="3488319" y="2326948"/>
            <a:ext cx="290309" cy="3062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F</a:t>
            </a:r>
          </a:p>
        </p:txBody>
      </p:sp>
      <p:sp>
        <p:nvSpPr>
          <p:cNvPr id="33" name="Rettangolo 32"/>
          <p:cNvSpPr/>
          <p:nvPr/>
        </p:nvSpPr>
        <p:spPr>
          <a:xfrm>
            <a:off x="3110894" y="2326947"/>
            <a:ext cx="290309" cy="3062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M</a:t>
            </a:r>
            <a:endParaRPr lang="it-IT" dirty="0"/>
          </a:p>
        </p:txBody>
      </p:sp>
      <p:sp>
        <p:nvSpPr>
          <p:cNvPr id="34" name="Rettangolo 33"/>
          <p:cNvSpPr/>
          <p:nvPr/>
        </p:nvSpPr>
        <p:spPr>
          <a:xfrm>
            <a:off x="3633473" y="3097438"/>
            <a:ext cx="690526" cy="386422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Banco da lavoro</a:t>
            </a:r>
          </a:p>
        </p:txBody>
      </p:sp>
      <p:sp>
        <p:nvSpPr>
          <p:cNvPr id="36" name="Rettangolo 35"/>
          <p:cNvSpPr/>
          <p:nvPr/>
        </p:nvSpPr>
        <p:spPr>
          <a:xfrm rot="5400000">
            <a:off x="4744901" y="6183790"/>
            <a:ext cx="803018" cy="429010"/>
          </a:xfrm>
          <a:prstGeom prst="rect">
            <a:avLst/>
          </a:prstGeom>
          <a:noFill/>
          <a:ln>
            <a:solidFill>
              <a:srgbClr val="7E878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Test a Immersione</a:t>
            </a:r>
          </a:p>
        </p:txBody>
      </p:sp>
      <p:sp>
        <p:nvSpPr>
          <p:cNvPr id="41" name="Rettangolo 40"/>
          <p:cNvSpPr/>
          <p:nvPr/>
        </p:nvSpPr>
        <p:spPr>
          <a:xfrm rot="5400000">
            <a:off x="4812593" y="5404753"/>
            <a:ext cx="665777" cy="427153"/>
          </a:xfrm>
          <a:prstGeom prst="rect">
            <a:avLst/>
          </a:prstGeom>
          <a:noFill/>
          <a:ln>
            <a:solidFill>
              <a:srgbClr val="19A49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Pressa a Bandiera</a:t>
            </a:r>
          </a:p>
        </p:txBody>
      </p:sp>
      <p:sp>
        <p:nvSpPr>
          <p:cNvPr id="42" name="Rettangolo 41"/>
          <p:cNvSpPr/>
          <p:nvPr/>
        </p:nvSpPr>
        <p:spPr>
          <a:xfrm>
            <a:off x="3835481" y="5295339"/>
            <a:ext cx="1048356" cy="34413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Banco da lavoro</a:t>
            </a:r>
          </a:p>
        </p:txBody>
      </p:sp>
      <p:sp>
        <p:nvSpPr>
          <p:cNvPr id="48" name="Rettangolo 47"/>
          <p:cNvSpPr/>
          <p:nvPr/>
        </p:nvSpPr>
        <p:spPr>
          <a:xfrm rot="10800000">
            <a:off x="2605208" y="5751580"/>
            <a:ext cx="385016" cy="922208"/>
          </a:xfrm>
          <a:prstGeom prst="rect">
            <a:avLst/>
          </a:prstGeom>
          <a:noFill/>
          <a:ln>
            <a:solidFill>
              <a:srgbClr val="8C479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Banco Setup</a:t>
            </a:r>
          </a:p>
        </p:txBody>
      </p:sp>
      <p:cxnSp>
        <p:nvCxnSpPr>
          <p:cNvPr id="77" name="Connettore 1 76"/>
          <p:cNvCxnSpPr/>
          <p:nvPr/>
        </p:nvCxnSpPr>
        <p:spPr>
          <a:xfrm>
            <a:off x="2466340" y="6908770"/>
            <a:ext cx="298196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1 77"/>
          <p:cNvCxnSpPr/>
          <p:nvPr/>
        </p:nvCxnSpPr>
        <p:spPr>
          <a:xfrm>
            <a:off x="2667507" y="7254240"/>
            <a:ext cx="350298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ttangolo 82"/>
          <p:cNvSpPr/>
          <p:nvPr/>
        </p:nvSpPr>
        <p:spPr>
          <a:xfrm>
            <a:off x="2752063" y="7422897"/>
            <a:ext cx="539480" cy="341908"/>
          </a:xfrm>
          <a:prstGeom prst="rect">
            <a:avLst/>
          </a:prstGeom>
          <a:noFill/>
          <a:ln>
            <a:solidFill>
              <a:srgbClr val="ED2C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Rettangolo 84"/>
          <p:cNvSpPr/>
          <p:nvPr/>
        </p:nvSpPr>
        <p:spPr>
          <a:xfrm>
            <a:off x="3368564" y="7425783"/>
            <a:ext cx="539480" cy="341908"/>
          </a:xfrm>
          <a:prstGeom prst="rect">
            <a:avLst/>
          </a:prstGeom>
          <a:noFill/>
          <a:ln>
            <a:solidFill>
              <a:srgbClr val="ED2C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8" name="Rettangolo 87"/>
          <p:cNvSpPr/>
          <p:nvPr/>
        </p:nvSpPr>
        <p:spPr>
          <a:xfrm>
            <a:off x="5188841" y="7295866"/>
            <a:ext cx="290309" cy="30625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M</a:t>
            </a:r>
          </a:p>
        </p:txBody>
      </p:sp>
      <p:sp>
        <p:nvSpPr>
          <p:cNvPr id="89" name="Freccia a destra 88"/>
          <p:cNvSpPr/>
          <p:nvPr/>
        </p:nvSpPr>
        <p:spPr>
          <a:xfrm>
            <a:off x="1971739" y="2710150"/>
            <a:ext cx="502143" cy="337849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600" dirty="0"/>
          </a:p>
        </p:txBody>
      </p:sp>
      <p:sp>
        <p:nvSpPr>
          <p:cNvPr id="90" name="Freccia a destra 89"/>
          <p:cNvSpPr/>
          <p:nvPr/>
        </p:nvSpPr>
        <p:spPr>
          <a:xfrm flipH="1">
            <a:off x="1971735" y="6907386"/>
            <a:ext cx="518214" cy="39219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1" name="Rettangolo 90"/>
          <p:cNvSpPr/>
          <p:nvPr/>
        </p:nvSpPr>
        <p:spPr>
          <a:xfrm rot="16200000">
            <a:off x="-1656763" y="4122082"/>
            <a:ext cx="6216746" cy="830581"/>
          </a:xfrm>
          <a:prstGeom prst="rect">
            <a:avLst/>
          </a:prstGeom>
          <a:pattFill prst="pct10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dirty="0">
                <a:solidFill>
                  <a:schemeClr val="accent1"/>
                </a:solidFill>
                <a:latin typeface="Source Sans Pro" panose="020B0503030403020204" pitchFamily="34" charset="0"/>
              </a:rPr>
              <a:t>Magazzino Prodotti Finiti</a:t>
            </a:r>
          </a:p>
        </p:txBody>
      </p:sp>
      <p:sp>
        <p:nvSpPr>
          <p:cNvPr id="102" name="Rettangolo 101"/>
          <p:cNvSpPr/>
          <p:nvPr/>
        </p:nvSpPr>
        <p:spPr>
          <a:xfrm>
            <a:off x="4641597" y="2313552"/>
            <a:ext cx="290309" cy="3062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F</a:t>
            </a:r>
          </a:p>
        </p:txBody>
      </p:sp>
      <p:sp>
        <p:nvSpPr>
          <p:cNvPr id="103" name="Rettangolo 102"/>
          <p:cNvSpPr/>
          <p:nvPr/>
        </p:nvSpPr>
        <p:spPr>
          <a:xfrm>
            <a:off x="4264172" y="2313551"/>
            <a:ext cx="290309" cy="3062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M</a:t>
            </a:r>
            <a:endParaRPr lang="it-IT" dirty="0"/>
          </a:p>
        </p:txBody>
      </p:sp>
      <p:sp>
        <p:nvSpPr>
          <p:cNvPr id="104" name="Rettangolo 103"/>
          <p:cNvSpPr/>
          <p:nvPr/>
        </p:nvSpPr>
        <p:spPr>
          <a:xfrm rot="16200000">
            <a:off x="4003373" y="3898738"/>
            <a:ext cx="290309" cy="3062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F</a:t>
            </a:r>
          </a:p>
        </p:txBody>
      </p:sp>
      <p:sp>
        <p:nvSpPr>
          <p:cNvPr id="105" name="Rettangolo 104"/>
          <p:cNvSpPr/>
          <p:nvPr/>
        </p:nvSpPr>
        <p:spPr>
          <a:xfrm rot="16200000">
            <a:off x="4003373" y="4228995"/>
            <a:ext cx="290309" cy="3062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M</a:t>
            </a:r>
            <a:endParaRPr lang="it-IT" dirty="0"/>
          </a:p>
        </p:txBody>
      </p:sp>
      <p:sp>
        <p:nvSpPr>
          <p:cNvPr id="107" name="Rettangolo 106"/>
          <p:cNvSpPr/>
          <p:nvPr/>
        </p:nvSpPr>
        <p:spPr>
          <a:xfrm rot="16200000">
            <a:off x="4408061" y="4709918"/>
            <a:ext cx="290309" cy="3062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F</a:t>
            </a:r>
          </a:p>
        </p:txBody>
      </p:sp>
      <p:sp>
        <p:nvSpPr>
          <p:cNvPr id="108" name="Rettangolo 107"/>
          <p:cNvSpPr/>
          <p:nvPr/>
        </p:nvSpPr>
        <p:spPr>
          <a:xfrm rot="16200000">
            <a:off x="4019689" y="6046291"/>
            <a:ext cx="290309" cy="3062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F</a:t>
            </a:r>
          </a:p>
        </p:txBody>
      </p:sp>
      <p:sp>
        <p:nvSpPr>
          <p:cNvPr id="109" name="Rettangolo 108"/>
          <p:cNvSpPr/>
          <p:nvPr/>
        </p:nvSpPr>
        <p:spPr>
          <a:xfrm rot="16200000">
            <a:off x="4019689" y="6385438"/>
            <a:ext cx="290309" cy="3062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M</a:t>
            </a:r>
            <a:endParaRPr lang="it-IT" dirty="0"/>
          </a:p>
        </p:txBody>
      </p:sp>
      <p:sp>
        <p:nvSpPr>
          <p:cNvPr id="112" name="Rettangolo 111"/>
          <p:cNvSpPr/>
          <p:nvPr/>
        </p:nvSpPr>
        <p:spPr>
          <a:xfrm rot="16200000">
            <a:off x="4019690" y="5712062"/>
            <a:ext cx="290309" cy="3062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F</a:t>
            </a:r>
          </a:p>
        </p:txBody>
      </p:sp>
      <p:sp>
        <p:nvSpPr>
          <p:cNvPr id="113" name="Rettangolo 112"/>
          <p:cNvSpPr/>
          <p:nvPr/>
        </p:nvSpPr>
        <p:spPr>
          <a:xfrm>
            <a:off x="5529663" y="7294220"/>
            <a:ext cx="290309" cy="30625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M</a:t>
            </a:r>
          </a:p>
        </p:txBody>
      </p:sp>
      <p:sp>
        <p:nvSpPr>
          <p:cNvPr id="114" name="Rettangolo 113"/>
          <p:cNvSpPr/>
          <p:nvPr/>
        </p:nvSpPr>
        <p:spPr>
          <a:xfrm>
            <a:off x="5880183" y="7294172"/>
            <a:ext cx="290309" cy="30625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M</a:t>
            </a:r>
          </a:p>
        </p:txBody>
      </p:sp>
      <p:sp>
        <p:nvSpPr>
          <p:cNvPr id="115" name="Rettangolo 114"/>
          <p:cNvSpPr/>
          <p:nvPr/>
        </p:nvSpPr>
        <p:spPr>
          <a:xfrm rot="16200000">
            <a:off x="5491182" y="5794254"/>
            <a:ext cx="290309" cy="3062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F</a:t>
            </a:r>
          </a:p>
        </p:txBody>
      </p:sp>
      <p:sp>
        <p:nvSpPr>
          <p:cNvPr id="116" name="Rettangolo 115"/>
          <p:cNvSpPr/>
          <p:nvPr/>
        </p:nvSpPr>
        <p:spPr>
          <a:xfrm rot="16200000">
            <a:off x="5491183" y="5421925"/>
            <a:ext cx="290309" cy="30625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/>
              <a:t>F</a:t>
            </a:r>
          </a:p>
        </p:txBody>
      </p:sp>
      <p:cxnSp>
        <p:nvCxnSpPr>
          <p:cNvPr id="117" name="Connettore 1 116"/>
          <p:cNvCxnSpPr/>
          <p:nvPr/>
        </p:nvCxnSpPr>
        <p:spPr>
          <a:xfrm flipV="1">
            <a:off x="6170492" y="2965195"/>
            <a:ext cx="0" cy="428904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1 124"/>
          <p:cNvCxnSpPr>
            <a:cxnSpLocks/>
          </p:cNvCxnSpPr>
          <p:nvPr/>
        </p:nvCxnSpPr>
        <p:spPr>
          <a:xfrm flipV="1">
            <a:off x="2479038" y="3049943"/>
            <a:ext cx="0" cy="38664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uppo 80"/>
          <p:cNvGrpSpPr>
            <a:grpSpLocks noChangeAspect="1"/>
          </p:cNvGrpSpPr>
          <p:nvPr/>
        </p:nvGrpSpPr>
        <p:grpSpPr>
          <a:xfrm rot="16200000">
            <a:off x="2984808" y="1925519"/>
            <a:ext cx="235382" cy="438457"/>
            <a:chOff x="2621280" y="3169920"/>
            <a:chExt cx="518160" cy="965200"/>
          </a:xfrm>
        </p:grpSpPr>
        <p:sp>
          <p:nvSpPr>
            <p:cNvPr id="82" name="Ovale 81"/>
            <p:cNvSpPr/>
            <p:nvPr/>
          </p:nvSpPr>
          <p:spPr>
            <a:xfrm>
              <a:off x="2844800" y="3495040"/>
              <a:ext cx="294640" cy="314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4" name="Luna 83"/>
            <p:cNvSpPr/>
            <p:nvPr/>
          </p:nvSpPr>
          <p:spPr>
            <a:xfrm>
              <a:off x="2621280" y="3169920"/>
              <a:ext cx="518160" cy="965200"/>
            </a:xfrm>
            <a:prstGeom prst="moon">
              <a:avLst>
                <a:gd name="adj" fmla="val 2843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86" name="Gruppo 85"/>
          <p:cNvGrpSpPr>
            <a:grpSpLocks noChangeAspect="1"/>
          </p:cNvGrpSpPr>
          <p:nvPr/>
        </p:nvGrpSpPr>
        <p:grpSpPr>
          <a:xfrm rot="16200000">
            <a:off x="4829646" y="1894459"/>
            <a:ext cx="235382" cy="438457"/>
            <a:chOff x="2621280" y="3169920"/>
            <a:chExt cx="518160" cy="965200"/>
          </a:xfrm>
        </p:grpSpPr>
        <p:sp>
          <p:nvSpPr>
            <p:cNvPr id="87" name="Ovale 86"/>
            <p:cNvSpPr/>
            <p:nvPr/>
          </p:nvSpPr>
          <p:spPr>
            <a:xfrm>
              <a:off x="2844800" y="3495040"/>
              <a:ext cx="294640" cy="3149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2" name="Luna 91"/>
            <p:cNvSpPr/>
            <p:nvPr/>
          </p:nvSpPr>
          <p:spPr>
            <a:xfrm>
              <a:off x="2621280" y="3169920"/>
              <a:ext cx="518160" cy="965200"/>
            </a:xfrm>
            <a:prstGeom prst="moon">
              <a:avLst>
                <a:gd name="adj" fmla="val 2843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93" name="Gruppo 92"/>
          <p:cNvGrpSpPr>
            <a:grpSpLocks noChangeAspect="1"/>
          </p:cNvGrpSpPr>
          <p:nvPr/>
        </p:nvGrpSpPr>
        <p:grpSpPr>
          <a:xfrm rot="21600000">
            <a:off x="4461825" y="3879602"/>
            <a:ext cx="235382" cy="438457"/>
            <a:chOff x="2621280" y="3169920"/>
            <a:chExt cx="518161" cy="965200"/>
          </a:xfrm>
        </p:grpSpPr>
        <p:sp>
          <p:nvSpPr>
            <p:cNvPr id="94" name="Ovale 93"/>
            <p:cNvSpPr/>
            <p:nvPr/>
          </p:nvSpPr>
          <p:spPr>
            <a:xfrm>
              <a:off x="2844800" y="3495042"/>
              <a:ext cx="294641" cy="3149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5" name="Luna 94"/>
            <p:cNvSpPr/>
            <p:nvPr/>
          </p:nvSpPr>
          <p:spPr>
            <a:xfrm>
              <a:off x="2621280" y="3169920"/>
              <a:ext cx="518160" cy="965200"/>
            </a:xfrm>
            <a:prstGeom prst="moon">
              <a:avLst>
                <a:gd name="adj" fmla="val 2843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96" name="Gruppo 95"/>
          <p:cNvGrpSpPr>
            <a:grpSpLocks noChangeAspect="1"/>
          </p:cNvGrpSpPr>
          <p:nvPr/>
        </p:nvGrpSpPr>
        <p:grpSpPr>
          <a:xfrm rot="21600000">
            <a:off x="4545902" y="6238944"/>
            <a:ext cx="235382" cy="438457"/>
            <a:chOff x="2621280" y="3169920"/>
            <a:chExt cx="518161" cy="965200"/>
          </a:xfrm>
        </p:grpSpPr>
        <p:sp>
          <p:nvSpPr>
            <p:cNvPr id="98" name="Ovale 97"/>
            <p:cNvSpPr/>
            <p:nvPr/>
          </p:nvSpPr>
          <p:spPr>
            <a:xfrm>
              <a:off x="2844800" y="3495042"/>
              <a:ext cx="294641" cy="31495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9" name="Luna 98"/>
            <p:cNvSpPr/>
            <p:nvPr/>
          </p:nvSpPr>
          <p:spPr>
            <a:xfrm>
              <a:off x="2621280" y="3169920"/>
              <a:ext cx="518160" cy="965200"/>
            </a:xfrm>
            <a:prstGeom prst="moon">
              <a:avLst>
                <a:gd name="adj" fmla="val 2843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" name="Fumetto 1 1"/>
          <p:cNvSpPr/>
          <p:nvPr/>
        </p:nvSpPr>
        <p:spPr>
          <a:xfrm>
            <a:off x="5252362" y="1281231"/>
            <a:ext cx="863330" cy="317500"/>
          </a:xfrm>
          <a:prstGeom prst="wedgeRectCallout">
            <a:avLst>
              <a:gd name="adj1" fmla="val -31581"/>
              <a:gd name="adj2" fmla="val 8177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800" dirty="0"/>
              <a:t>F306</a:t>
            </a:r>
          </a:p>
        </p:txBody>
      </p:sp>
      <p:sp>
        <p:nvSpPr>
          <p:cNvPr id="110" name="Fumetto 1 109"/>
          <p:cNvSpPr/>
          <p:nvPr/>
        </p:nvSpPr>
        <p:spPr>
          <a:xfrm>
            <a:off x="2053927" y="1330496"/>
            <a:ext cx="710967" cy="317500"/>
          </a:xfrm>
          <a:prstGeom prst="wedgeRectCallout">
            <a:avLst>
              <a:gd name="adj1" fmla="val -8052"/>
              <a:gd name="adj2" fmla="val 9457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800" dirty="0"/>
              <a:t>F301</a:t>
            </a:r>
          </a:p>
        </p:txBody>
      </p:sp>
      <p:sp>
        <p:nvSpPr>
          <p:cNvPr id="123" name="Rettangolo 122"/>
          <p:cNvSpPr/>
          <p:nvPr/>
        </p:nvSpPr>
        <p:spPr>
          <a:xfrm rot="5400000">
            <a:off x="4744606" y="4013444"/>
            <a:ext cx="757426" cy="509834"/>
          </a:xfrm>
          <a:prstGeom prst="rect">
            <a:avLst/>
          </a:prstGeom>
          <a:noFill/>
          <a:ln>
            <a:solidFill>
              <a:srgbClr val="00B05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Pressa con Tavola Scorrevole</a:t>
            </a:r>
          </a:p>
        </p:txBody>
      </p:sp>
      <p:sp>
        <p:nvSpPr>
          <p:cNvPr id="124" name="Rettangolo 123"/>
          <p:cNvSpPr/>
          <p:nvPr/>
        </p:nvSpPr>
        <p:spPr>
          <a:xfrm rot="5400000">
            <a:off x="4838214" y="3258579"/>
            <a:ext cx="580591" cy="509833"/>
          </a:xfrm>
          <a:prstGeom prst="rect">
            <a:avLst/>
          </a:prstGeom>
          <a:noFill/>
          <a:ln>
            <a:solidFill>
              <a:srgbClr val="ED8B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Pressa Rigida</a:t>
            </a:r>
          </a:p>
        </p:txBody>
      </p:sp>
      <p:sp>
        <p:nvSpPr>
          <p:cNvPr id="100" name="Rettangolo 99">
            <a:extLst>
              <a:ext uri="{FF2B5EF4-FFF2-40B4-BE49-F238E27FC236}">
                <a16:creationId xmlns:a16="http://schemas.microsoft.com/office/drawing/2014/main" id="{8B9D5102-2084-452A-A759-B0EA2D169509}"/>
              </a:ext>
            </a:extLst>
          </p:cNvPr>
          <p:cNvSpPr/>
          <p:nvPr/>
        </p:nvSpPr>
        <p:spPr>
          <a:xfrm>
            <a:off x="3825237" y="5045378"/>
            <a:ext cx="1048356" cy="204622"/>
          </a:xfrm>
          <a:prstGeom prst="rect">
            <a:avLst/>
          </a:prstGeom>
          <a:noFill/>
          <a:ln>
            <a:solidFill>
              <a:srgbClr val="ED2C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Scaffalatura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CACBDFA-676C-4185-8169-D4F086E6130B}"/>
              </a:ext>
            </a:extLst>
          </p:cNvPr>
          <p:cNvSpPr txBox="1"/>
          <p:nvPr/>
        </p:nvSpPr>
        <p:spPr>
          <a:xfrm>
            <a:off x="2038724" y="2053080"/>
            <a:ext cx="820965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buClr>
                <a:schemeClr val="accent1"/>
              </a:buClr>
            </a:pPr>
            <a:r>
              <a:rPr lang="it-IT" sz="900" dirty="0">
                <a:latin typeface="Arial (Corpo)"/>
                <a:cs typeface="Times New Roman" panose="02020603050405020304" pitchFamily="18" charset="0"/>
              </a:rPr>
              <a:t>Scaffalatura</a:t>
            </a:r>
          </a:p>
        </p:txBody>
      </p:sp>
      <p:sp>
        <p:nvSpPr>
          <p:cNvPr id="11" name="Callout: linea piegata senza bordo 10">
            <a:extLst>
              <a:ext uri="{FF2B5EF4-FFF2-40B4-BE49-F238E27FC236}">
                <a16:creationId xmlns:a16="http://schemas.microsoft.com/office/drawing/2014/main" id="{D48C8DB8-4CCD-454F-9AA5-1076A1DD807A}"/>
              </a:ext>
            </a:extLst>
          </p:cNvPr>
          <p:cNvSpPr/>
          <p:nvPr/>
        </p:nvSpPr>
        <p:spPr>
          <a:xfrm>
            <a:off x="2473882" y="2270061"/>
            <a:ext cx="243003" cy="337849"/>
          </a:xfrm>
          <a:prstGeom prst="callout2">
            <a:avLst>
              <a:gd name="adj1" fmla="val 76546"/>
              <a:gd name="adj2" fmla="val 2446"/>
              <a:gd name="adj3" fmla="val 76545"/>
              <a:gd name="adj4" fmla="val -35286"/>
              <a:gd name="adj5" fmla="val -10845"/>
              <a:gd name="adj6" fmla="val -87823"/>
            </a:avLst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6" name="Rettangolo 105">
            <a:extLst>
              <a:ext uri="{FF2B5EF4-FFF2-40B4-BE49-F238E27FC236}">
                <a16:creationId xmlns:a16="http://schemas.microsoft.com/office/drawing/2014/main" id="{DBD92684-6451-4589-AC9D-52F4B5AC46C6}"/>
              </a:ext>
            </a:extLst>
          </p:cNvPr>
          <p:cNvSpPr/>
          <p:nvPr/>
        </p:nvSpPr>
        <p:spPr>
          <a:xfrm rot="10800000">
            <a:off x="3434027" y="4689765"/>
            <a:ext cx="314069" cy="761408"/>
          </a:xfrm>
          <a:prstGeom prst="rect">
            <a:avLst/>
          </a:prstGeom>
          <a:solidFill>
            <a:schemeClr val="bg1"/>
          </a:solidFill>
          <a:ln>
            <a:solidFill>
              <a:srgbClr val="8C479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it-IT" sz="900" dirty="0">
                <a:solidFill>
                  <a:schemeClr val="tx1"/>
                </a:solidFill>
              </a:rPr>
              <a:t>Banco Setup</a:t>
            </a:r>
          </a:p>
        </p:txBody>
      </p:sp>
      <p:cxnSp>
        <p:nvCxnSpPr>
          <p:cNvPr id="119" name="Connettore 1 124">
            <a:extLst>
              <a:ext uri="{FF2B5EF4-FFF2-40B4-BE49-F238E27FC236}">
                <a16:creationId xmlns:a16="http://schemas.microsoft.com/office/drawing/2014/main" id="{A6631986-A9FE-4BB6-B83E-DB22C45F6FE1}"/>
              </a:ext>
            </a:extLst>
          </p:cNvPr>
          <p:cNvCxnSpPr>
            <a:cxnSpLocks/>
          </p:cNvCxnSpPr>
          <p:nvPr/>
        </p:nvCxnSpPr>
        <p:spPr>
          <a:xfrm>
            <a:off x="2483185" y="3049943"/>
            <a:ext cx="2964919" cy="11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allout: linea piegata senza bordo 125">
            <a:extLst>
              <a:ext uri="{FF2B5EF4-FFF2-40B4-BE49-F238E27FC236}">
                <a16:creationId xmlns:a16="http://schemas.microsoft.com/office/drawing/2014/main" id="{72381429-6CBE-415A-8DCA-15353D0DB091}"/>
              </a:ext>
            </a:extLst>
          </p:cNvPr>
          <p:cNvSpPr/>
          <p:nvPr/>
        </p:nvSpPr>
        <p:spPr>
          <a:xfrm rot="5400000">
            <a:off x="3481450" y="1551308"/>
            <a:ext cx="243003" cy="337849"/>
          </a:xfrm>
          <a:prstGeom prst="callout2">
            <a:avLst>
              <a:gd name="adj1" fmla="val 76546"/>
              <a:gd name="adj2" fmla="val -5393"/>
              <a:gd name="adj3" fmla="val 76545"/>
              <a:gd name="adj4" fmla="val -35286"/>
              <a:gd name="adj5" fmla="val 38492"/>
              <a:gd name="adj6" fmla="val -78024"/>
            </a:avLst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7" name="Callout: linea piegata senza bordo 126">
            <a:extLst>
              <a:ext uri="{FF2B5EF4-FFF2-40B4-BE49-F238E27FC236}">
                <a16:creationId xmlns:a16="http://schemas.microsoft.com/office/drawing/2014/main" id="{021807EE-CD8E-4786-8BC6-F20A59A35F31}"/>
              </a:ext>
            </a:extLst>
          </p:cNvPr>
          <p:cNvSpPr/>
          <p:nvPr/>
        </p:nvSpPr>
        <p:spPr>
          <a:xfrm rot="5400000">
            <a:off x="4327513" y="1568860"/>
            <a:ext cx="243003" cy="337849"/>
          </a:xfrm>
          <a:prstGeom prst="callout2">
            <a:avLst>
              <a:gd name="adj1" fmla="val 76546"/>
              <a:gd name="adj2" fmla="val -5393"/>
              <a:gd name="adj3" fmla="val 76545"/>
              <a:gd name="adj4" fmla="val -35286"/>
              <a:gd name="adj5" fmla="val 44131"/>
              <a:gd name="adj6" fmla="val -74104"/>
            </a:avLst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476AB497-0EA6-419A-87E2-3CA956F264DA}"/>
              </a:ext>
            </a:extLst>
          </p:cNvPr>
          <p:cNvSpPr txBox="1"/>
          <p:nvPr/>
        </p:nvSpPr>
        <p:spPr>
          <a:xfrm>
            <a:off x="3562141" y="1255740"/>
            <a:ext cx="820965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buClr>
                <a:schemeClr val="accent1"/>
              </a:buClr>
            </a:pPr>
            <a:r>
              <a:rPr lang="it-IT" sz="900" dirty="0">
                <a:latin typeface="Arial (Corpo)"/>
                <a:cs typeface="Times New Roman" panose="02020603050405020304" pitchFamily="18" charset="0"/>
              </a:rPr>
              <a:t>Scaffalatura</a:t>
            </a:r>
          </a:p>
        </p:txBody>
      </p:sp>
      <p:sp>
        <p:nvSpPr>
          <p:cNvPr id="138" name="CasellaDiTesto 137">
            <a:extLst>
              <a:ext uri="{FF2B5EF4-FFF2-40B4-BE49-F238E27FC236}">
                <a16:creationId xmlns:a16="http://schemas.microsoft.com/office/drawing/2014/main" id="{894D1AA0-62DE-4A2E-ABC8-60A315949458}"/>
              </a:ext>
            </a:extLst>
          </p:cNvPr>
          <p:cNvSpPr txBox="1"/>
          <p:nvPr/>
        </p:nvSpPr>
        <p:spPr>
          <a:xfrm>
            <a:off x="4388357" y="1249934"/>
            <a:ext cx="513706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buClr>
                <a:schemeClr val="accent1"/>
              </a:buClr>
            </a:pPr>
            <a:r>
              <a:rPr lang="it-IT" sz="900" dirty="0">
                <a:latin typeface="Arial (Corpo)"/>
                <a:cs typeface="Times New Roman" panose="02020603050405020304" pitchFamily="18" charset="0"/>
              </a:rPr>
              <a:t>Ceste</a:t>
            </a:r>
          </a:p>
        </p:txBody>
      </p:sp>
      <p:sp>
        <p:nvSpPr>
          <p:cNvPr id="140" name="Rettangolo 139">
            <a:extLst>
              <a:ext uri="{FF2B5EF4-FFF2-40B4-BE49-F238E27FC236}">
                <a16:creationId xmlns:a16="http://schemas.microsoft.com/office/drawing/2014/main" id="{86CCEBFC-75E4-4A03-81D7-43303F31721B}"/>
              </a:ext>
            </a:extLst>
          </p:cNvPr>
          <p:cNvSpPr/>
          <p:nvPr/>
        </p:nvSpPr>
        <p:spPr>
          <a:xfrm rot="16200000">
            <a:off x="2440853" y="2368611"/>
            <a:ext cx="293597" cy="201166"/>
          </a:xfrm>
          <a:prstGeom prst="rect">
            <a:avLst/>
          </a:prstGeom>
          <a:noFill/>
          <a:ln>
            <a:solidFill>
              <a:srgbClr val="ED2C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solidFill>
                <a:schemeClr val="tx1"/>
              </a:solidFill>
            </a:endParaRPr>
          </a:p>
        </p:txBody>
      </p:sp>
      <p:sp>
        <p:nvSpPr>
          <p:cNvPr id="141" name="Rettangolo 140">
            <a:extLst>
              <a:ext uri="{FF2B5EF4-FFF2-40B4-BE49-F238E27FC236}">
                <a16:creationId xmlns:a16="http://schemas.microsoft.com/office/drawing/2014/main" id="{DCCCB8DC-5FCE-4ADB-BA42-026CAF7051EF}"/>
              </a:ext>
            </a:extLst>
          </p:cNvPr>
          <p:cNvSpPr/>
          <p:nvPr/>
        </p:nvSpPr>
        <p:spPr>
          <a:xfrm>
            <a:off x="3423783" y="1593799"/>
            <a:ext cx="293597" cy="201166"/>
          </a:xfrm>
          <a:prstGeom prst="rect">
            <a:avLst/>
          </a:prstGeom>
          <a:noFill/>
          <a:ln>
            <a:solidFill>
              <a:srgbClr val="ED2C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solidFill>
                <a:schemeClr val="tx1"/>
              </a:solidFill>
            </a:endParaRPr>
          </a:p>
        </p:txBody>
      </p:sp>
      <p:sp>
        <p:nvSpPr>
          <p:cNvPr id="142" name="Rettangolo 141">
            <a:extLst>
              <a:ext uri="{FF2B5EF4-FFF2-40B4-BE49-F238E27FC236}">
                <a16:creationId xmlns:a16="http://schemas.microsoft.com/office/drawing/2014/main" id="{D995FE72-8FF3-48CF-8DC8-31F34BF34914}"/>
              </a:ext>
            </a:extLst>
          </p:cNvPr>
          <p:cNvSpPr/>
          <p:nvPr/>
        </p:nvSpPr>
        <p:spPr>
          <a:xfrm>
            <a:off x="4282113" y="1593798"/>
            <a:ext cx="308312" cy="270225"/>
          </a:xfrm>
          <a:prstGeom prst="rect">
            <a:avLst/>
          </a:prstGeom>
          <a:noFill/>
          <a:ln>
            <a:solidFill>
              <a:srgbClr val="ED2C38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 dirty="0">
              <a:solidFill>
                <a:schemeClr val="tx1"/>
              </a:solidFill>
            </a:endParaRPr>
          </a:p>
        </p:txBody>
      </p:sp>
      <p:sp>
        <p:nvSpPr>
          <p:cNvPr id="143" name="Callout: linea piegata senza bordo 142">
            <a:extLst>
              <a:ext uri="{FF2B5EF4-FFF2-40B4-BE49-F238E27FC236}">
                <a16:creationId xmlns:a16="http://schemas.microsoft.com/office/drawing/2014/main" id="{3791A672-2E1F-433B-AFA6-34D4CD0A6890}"/>
              </a:ext>
            </a:extLst>
          </p:cNvPr>
          <p:cNvSpPr/>
          <p:nvPr/>
        </p:nvSpPr>
        <p:spPr>
          <a:xfrm rot="5400000">
            <a:off x="3155042" y="7003487"/>
            <a:ext cx="350022" cy="1155980"/>
          </a:xfrm>
          <a:prstGeom prst="callout2">
            <a:avLst>
              <a:gd name="adj1" fmla="val 63774"/>
              <a:gd name="adj2" fmla="val 5492"/>
              <a:gd name="adj3" fmla="val 54572"/>
              <a:gd name="adj4" fmla="val -13062"/>
              <a:gd name="adj5" fmla="val 24724"/>
              <a:gd name="adj6" fmla="val -25688"/>
            </a:avLst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5" name="Callout: linea piegata senza bordo 144">
            <a:extLst>
              <a:ext uri="{FF2B5EF4-FFF2-40B4-BE49-F238E27FC236}">
                <a16:creationId xmlns:a16="http://schemas.microsoft.com/office/drawing/2014/main" id="{937CDFA7-B8D7-499B-A70C-B9518D87B8C2}"/>
              </a:ext>
            </a:extLst>
          </p:cNvPr>
          <p:cNvSpPr/>
          <p:nvPr/>
        </p:nvSpPr>
        <p:spPr>
          <a:xfrm rot="5400000">
            <a:off x="3457121" y="7310328"/>
            <a:ext cx="350022" cy="551823"/>
          </a:xfrm>
          <a:prstGeom prst="callout2">
            <a:avLst>
              <a:gd name="adj1" fmla="val 67463"/>
              <a:gd name="adj2" fmla="val 4131"/>
              <a:gd name="adj3" fmla="val 60612"/>
              <a:gd name="adj4" fmla="val -7619"/>
              <a:gd name="adj5" fmla="val 47226"/>
              <a:gd name="adj6" fmla="val -16162"/>
            </a:avLst>
          </a:prstGeom>
          <a:noFill/>
          <a:ln w="12700"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8" name="Triangolo isoscele 147">
            <a:extLst>
              <a:ext uri="{FF2B5EF4-FFF2-40B4-BE49-F238E27FC236}">
                <a16:creationId xmlns:a16="http://schemas.microsoft.com/office/drawing/2014/main" id="{79185416-2EC2-4F56-9537-7579C2184376}"/>
              </a:ext>
            </a:extLst>
          </p:cNvPr>
          <p:cNvSpPr/>
          <p:nvPr/>
        </p:nvSpPr>
        <p:spPr>
          <a:xfrm>
            <a:off x="9729072" y="1638461"/>
            <a:ext cx="1726764" cy="1311663"/>
          </a:xfrm>
          <a:prstGeom prst="triangle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>
                <a:solidFill>
                  <a:schemeClr val="tx1"/>
                </a:solidFill>
                <a:latin typeface="Source Sans Pro" panose="020B0503030403020204" pitchFamily="34" charset="0"/>
              </a:rPr>
              <a:t>Mag</a:t>
            </a:r>
            <a:r>
              <a:rPr lang="it-IT" sz="2400" dirty="0">
                <a:solidFill>
                  <a:schemeClr val="tx1"/>
                </a:solidFill>
                <a:latin typeface="Source Sans Pro" panose="020B0503030403020204" pitchFamily="34" charset="0"/>
              </a:rPr>
              <a:t>. MP</a:t>
            </a:r>
            <a:r>
              <a:rPr lang="it-IT" sz="2400" dirty="0">
                <a:latin typeface="Source Sans Pro" panose="020B0503030403020204" pitchFamily="34" charset="0"/>
              </a:rPr>
              <a:t>.</a:t>
            </a:r>
          </a:p>
        </p:txBody>
      </p:sp>
      <p:sp>
        <p:nvSpPr>
          <p:cNvPr id="149" name="Triangolo isoscele 148">
            <a:extLst>
              <a:ext uri="{FF2B5EF4-FFF2-40B4-BE49-F238E27FC236}">
                <a16:creationId xmlns:a16="http://schemas.microsoft.com/office/drawing/2014/main" id="{C9AC7F4E-3C06-4ECA-9EDF-BBA85311C9ED}"/>
              </a:ext>
            </a:extLst>
          </p:cNvPr>
          <p:cNvSpPr/>
          <p:nvPr/>
        </p:nvSpPr>
        <p:spPr>
          <a:xfrm>
            <a:off x="6823312" y="1583937"/>
            <a:ext cx="1726764" cy="1311663"/>
          </a:xfrm>
          <a:prstGeom prst="triangle">
            <a:avLst/>
          </a:prstGeom>
          <a:noFill/>
          <a:ln w="31750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dirty="0" err="1">
                <a:solidFill>
                  <a:schemeClr val="tx1"/>
                </a:solidFill>
                <a:latin typeface="Source Sans Pro" panose="020B0503030403020204" pitchFamily="34" charset="0"/>
              </a:rPr>
              <a:t>Mag</a:t>
            </a:r>
            <a:r>
              <a:rPr lang="it-IT" sz="2400" dirty="0">
                <a:solidFill>
                  <a:schemeClr val="tx1"/>
                </a:solidFill>
                <a:latin typeface="Source Sans Pro" panose="020B0503030403020204" pitchFamily="34" charset="0"/>
              </a:rPr>
              <a:t>. 902</a:t>
            </a:r>
            <a:r>
              <a:rPr lang="it-IT" sz="2400" dirty="0">
                <a:latin typeface="Source Sans Pro" panose="020B0503030403020204" pitchFamily="34" charset="0"/>
              </a:rPr>
              <a:t>.</a:t>
            </a:r>
          </a:p>
        </p:txBody>
      </p:sp>
      <p:grpSp>
        <p:nvGrpSpPr>
          <p:cNvPr id="150" name="Gruppo 149">
            <a:extLst>
              <a:ext uri="{FF2B5EF4-FFF2-40B4-BE49-F238E27FC236}">
                <a16:creationId xmlns:a16="http://schemas.microsoft.com/office/drawing/2014/main" id="{55778E5D-26E8-466B-8A6B-FC112D043C8D}"/>
              </a:ext>
            </a:extLst>
          </p:cNvPr>
          <p:cNvGrpSpPr/>
          <p:nvPr/>
        </p:nvGrpSpPr>
        <p:grpSpPr>
          <a:xfrm>
            <a:off x="12773922" y="2151179"/>
            <a:ext cx="741244" cy="657789"/>
            <a:chOff x="7940258" y="3169920"/>
            <a:chExt cx="741244" cy="657789"/>
          </a:xfrm>
        </p:grpSpPr>
        <p:sp>
          <p:nvSpPr>
            <p:cNvPr id="151" name="Freccia a destra 150">
              <a:extLst>
                <a:ext uri="{FF2B5EF4-FFF2-40B4-BE49-F238E27FC236}">
                  <a16:creationId xmlns:a16="http://schemas.microsoft.com/office/drawing/2014/main" id="{6A04ED23-5646-4928-A9C7-663CD6ABE6F1}"/>
                </a:ext>
              </a:extLst>
            </p:cNvPr>
            <p:cNvSpPr/>
            <p:nvPr/>
          </p:nvSpPr>
          <p:spPr>
            <a:xfrm>
              <a:off x="7940258" y="3169920"/>
              <a:ext cx="741244" cy="243840"/>
            </a:xfrm>
            <a:prstGeom prst="rightArrow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2" name="Freccia a destra 151">
              <a:extLst>
                <a:ext uri="{FF2B5EF4-FFF2-40B4-BE49-F238E27FC236}">
                  <a16:creationId xmlns:a16="http://schemas.microsoft.com/office/drawing/2014/main" id="{35711F2F-7F62-4463-BE3F-9FCF64F07619}"/>
                </a:ext>
              </a:extLst>
            </p:cNvPr>
            <p:cNvSpPr/>
            <p:nvPr/>
          </p:nvSpPr>
          <p:spPr>
            <a:xfrm>
              <a:off x="7940258" y="3583869"/>
              <a:ext cx="741244" cy="243840"/>
            </a:xfrm>
            <a:prstGeom prst="rightArrow">
              <a:avLst/>
            </a:prstGeom>
            <a:solidFill>
              <a:srgbClr val="92D05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53" name="Content Placeholder 1">
            <a:extLst>
              <a:ext uri="{FF2B5EF4-FFF2-40B4-BE49-F238E27FC236}">
                <a16:creationId xmlns:a16="http://schemas.microsoft.com/office/drawing/2014/main" id="{5694F63E-B63F-405E-A1A5-5E4C0486DBA5}"/>
              </a:ext>
            </a:extLst>
          </p:cNvPr>
          <p:cNvSpPr txBox="1">
            <a:spLocks/>
          </p:cNvSpPr>
          <p:nvPr/>
        </p:nvSpPr>
        <p:spPr>
          <a:xfrm>
            <a:off x="12156440" y="1711501"/>
            <a:ext cx="1300262" cy="1221787"/>
          </a:xfrm>
          <a:prstGeom prst="rect">
            <a:avLst/>
          </a:prstGeom>
        </p:spPr>
        <p:txBody>
          <a:bodyPr/>
          <a:lstStyle>
            <a:lvl1pPr marL="489833" indent="-489833" algn="l" defTabSz="1306220" rtl="0" eaLnBrk="1" latinLnBrk="0" hangingPunct="1">
              <a:spcBef>
                <a:spcPts val="1300"/>
              </a:spcBef>
              <a:buSzPct val="85000"/>
              <a:buFontTx/>
              <a:buBlip>
                <a:blip r:embed="rId4"/>
              </a:buBlip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513" indent="-284163" algn="l" defTabSz="1306220" rtl="0" eaLnBrk="1" latinLnBrk="0" hangingPunct="1">
              <a:spcBef>
                <a:spcPts val="600"/>
              </a:spcBef>
              <a:buFont typeface="GM Sans Regular" panose="02000503000000000004" pitchFamily="2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0288" indent="-231775" algn="l" defTabSz="1306220" rtl="0" eaLnBrk="1" latinLnBrk="0" hangingPunct="1">
              <a:spcBef>
                <a:spcPts val="500"/>
              </a:spcBef>
              <a:buFont typeface="GM Sans Regular" panose="02000503000000000004" pitchFamily="2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0188" algn="l" defTabSz="1306220" rtl="0" eaLnBrk="1" latinLnBrk="0" hangingPunct="1">
              <a:spcBef>
                <a:spcPts val="300"/>
              </a:spcBef>
              <a:buFont typeface="GM Sans Regular" panose="02000503000000000004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defTabSz="1306220" rtl="0" eaLnBrk="1" latinLnBrk="0" hangingPunct="1">
              <a:spcBef>
                <a:spcPts val="200"/>
              </a:spcBef>
              <a:buFont typeface="GM Sans Regular" panose="02000503000000000004" pitchFamily="2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1600" dirty="0" err="1">
                <a:latin typeface="Source Sans Pro" panose="020B0503030403020204" pitchFamily="34" charset="0"/>
              </a:rPr>
              <a:t>Legenda</a:t>
            </a:r>
            <a:endParaRPr lang="en-US" sz="1600" dirty="0">
              <a:latin typeface="Source Sans Pro" panose="020B0503030403020204" pitchFamily="34" charset="0"/>
            </a:endParaRPr>
          </a:p>
          <a:p>
            <a:pPr marL="0" indent="0">
              <a:buFontTx/>
              <a:buNone/>
            </a:pPr>
            <a:r>
              <a:rPr lang="en-US" sz="1600" dirty="0">
                <a:latin typeface="Source Sans Pro" panose="020B0503030403020204" pitchFamily="34" charset="0"/>
              </a:rPr>
              <a:t>IN: </a:t>
            </a:r>
          </a:p>
          <a:p>
            <a:pPr marL="0" indent="0">
              <a:buFontTx/>
              <a:buNone/>
            </a:pPr>
            <a:r>
              <a:rPr lang="en-US" sz="1600" dirty="0">
                <a:latin typeface="Source Sans Pro" panose="020B0503030403020204" pitchFamily="34" charset="0"/>
              </a:rPr>
              <a:t>OUT: </a:t>
            </a:r>
          </a:p>
        </p:txBody>
      </p:sp>
      <p:sp>
        <p:nvSpPr>
          <p:cNvPr id="154" name="Freccia a destra 153">
            <a:extLst>
              <a:ext uri="{FF2B5EF4-FFF2-40B4-BE49-F238E27FC236}">
                <a16:creationId xmlns:a16="http://schemas.microsoft.com/office/drawing/2014/main" id="{DDBCE152-7C4D-494C-86BF-CFA7FDA590F9}"/>
              </a:ext>
            </a:extLst>
          </p:cNvPr>
          <p:cNvSpPr/>
          <p:nvPr/>
        </p:nvSpPr>
        <p:spPr>
          <a:xfrm>
            <a:off x="8550076" y="1787035"/>
            <a:ext cx="1178996" cy="312392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5" name="Freccia a destra 154">
            <a:extLst>
              <a:ext uri="{FF2B5EF4-FFF2-40B4-BE49-F238E27FC236}">
                <a16:creationId xmlns:a16="http://schemas.microsoft.com/office/drawing/2014/main" id="{3EC89AD0-2E6B-4E88-90A8-DE454C363DDC}"/>
              </a:ext>
            </a:extLst>
          </p:cNvPr>
          <p:cNvSpPr/>
          <p:nvPr/>
        </p:nvSpPr>
        <p:spPr>
          <a:xfrm rot="10800000">
            <a:off x="8550076" y="2210909"/>
            <a:ext cx="1178996" cy="312392"/>
          </a:xfrm>
          <a:prstGeom prst="rightArrow">
            <a:avLst/>
          </a:prstGeom>
          <a:solidFill>
            <a:srgbClr val="92D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4" name="CasellaDiTesto 143">
            <a:extLst>
              <a:ext uri="{FF2B5EF4-FFF2-40B4-BE49-F238E27FC236}">
                <a16:creationId xmlns:a16="http://schemas.microsoft.com/office/drawing/2014/main" id="{041632F5-22DE-465A-96C7-4954ED042A4C}"/>
              </a:ext>
            </a:extLst>
          </p:cNvPr>
          <p:cNvSpPr txBox="1"/>
          <p:nvPr/>
        </p:nvSpPr>
        <p:spPr>
          <a:xfrm>
            <a:off x="3571703" y="7219931"/>
            <a:ext cx="820965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buClr>
                <a:schemeClr val="accent1"/>
              </a:buClr>
            </a:pPr>
            <a:r>
              <a:rPr lang="it-IT" sz="900" dirty="0">
                <a:latin typeface="Arial (Corpo)"/>
                <a:cs typeface="Times New Roman" panose="02020603050405020304" pitchFamily="18" charset="0"/>
              </a:rPr>
              <a:t>Scaffalature</a:t>
            </a: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970A4FED-E4D5-4452-9DCE-E3623539DBF8}"/>
              </a:ext>
            </a:extLst>
          </p:cNvPr>
          <p:cNvGrpSpPr/>
          <p:nvPr/>
        </p:nvGrpSpPr>
        <p:grpSpPr>
          <a:xfrm>
            <a:off x="2466340" y="2617536"/>
            <a:ext cx="3975963" cy="4667891"/>
            <a:chOff x="2466340" y="2617536"/>
            <a:chExt cx="3975963" cy="4667891"/>
          </a:xfrm>
        </p:grpSpPr>
        <p:sp>
          <p:nvSpPr>
            <p:cNvPr id="39" name="Rettangolo 38">
              <a:extLst>
                <a:ext uri="{FF2B5EF4-FFF2-40B4-BE49-F238E27FC236}">
                  <a16:creationId xmlns:a16="http://schemas.microsoft.com/office/drawing/2014/main" id="{F8307723-F4DC-4328-A83F-45F4D108D005}"/>
                </a:ext>
              </a:extLst>
            </p:cNvPr>
            <p:cNvSpPr/>
            <p:nvPr/>
          </p:nvSpPr>
          <p:spPr>
            <a:xfrm>
              <a:off x="4765141" y="2641536"/>
              <a:ext cx="87214" cy="323659"/>
            </a:xfrm>
            <a:prstGeom prst="rect">
              <a:avLst/>
            </a:prstGeom>
            <a:solidFill>
              <a:srgbClr val="85BB2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45" name="Gruppo 44">
              <a:extLst>
                <a:ext uri="{FF2B5EF4-FFF2-40B4-BE49-F238E27FC236}">
                  <a16:creationId xmlns:a16="http://schemas.microsoft.com/office/drawing/2014/main" id="{8B044A30-9316-4A2B-BA03-1411AB7BE784}"/>
                </a:ext>
              </a:extLst>
            </p:cNvPr>
            <p:cNvGrpSpPr/>
            <p:nvPr/>
          </p:nvGrpSpPr>
          <p:grpSpPr>
            <a:xfrm>
              <a:off x="2466340" y="2617536"/>
              <a:ext cx="3975963" cy="4667891"/>
              <a:chOff x="2466340" y="2617536"/>
              <a:chExt cx="3975963" cy="4667891"/>
            </a:xfrm>
          </p:grpSpPr>
          <p:grpSp>
            <p:nvGrpSpPr>
              <p:cNvPr id="40" name="Gruppo 39">
                <a:extLst>
                  <a:ext uri="{FF2B5EF4-FFF2-40B4-BE49-F238E27FC236}">
                    <a16:creationId xmlns:a16="http://schemas.microsoft.com/office/drawing/2014/main" id="{79ADBE6D-487D-482A-A133-E25B276667E8}"/>
                  </a:ext>
                </a:extLst>
              </p:cNvPr>
              <p:cNvGrpSpPr/>
              <p:nvPr/>
            </p:nvGrpSpPr>
            <p:grpSpPr>
              <a:xfrm>
                <a:off x="2466340" y="2633350"/>
                <a:ext cx="3975963" cy="4652077"/>
                <a:chOff x="2466340" y="2633350"/>
                <a:chExt cx="3975963" cy="4652077"/>
              </a:xfrm>
            </p:grpSpPr>
            <p:grpSp>
              <p:nvGrpSpPr>
                <p:cNvPr id="156" name="Gruppo 155">
                  <a:extLst>
                    <a:ext uri="{FF2B5EF4-FFF2-40B4-BE49-F238E27FC236}">
                      <a16:creationId xmlns:a16="http://schemas.microsoft.com/office/drawing/2014/main" id="{07EE85F5-9B9E-4BBF-B354-4B8D41B52B03}"/>
                    </a:ext>
                  </a:extLst>
                </p:cNvPr>
                <p:cNvGrpSpPr/>
                <p:nvPr/>
              </p:nvGrpSpPr>
              <p:grpSpPr>
                <a:xfrm>
                  <a:off x="3190756" y="2633350"/>
                  <a:ext cx="3251547" cy="4652077"/>
                  <a:chOff x="3190756" y="2633350"/>
                  <a:chExt cx="3251547" cy="4652077"/>
                </a:xfrm>
              </p:grpSpPr>
              <p:sp>
                <p:nvSpPr>
                  <p:cNvPr id="157" name="Freccia angolare in su 156">
                    <a:extLst>
                      <a:ext uri="{FF2B5EF4-FFF2-40B4-BE49-F238E27FC236}">
                        <a16:creationId xmlns:a16="http://schemas.microsoft.com/office/drawing/2014/main" id="{9ED3124E-AD2D-40FD-902B-7C4D8447AFF2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2991366" y="3465788"/>
                    <a:ext cx="1363498" cy="644086"/>
                  </a:xfrm>
                  <a:prstGeom prst="bentUpArrow">
                    <a:avLst>
                      <a:gd name="adj1" fmla="val 11776"/>
                      <a:gd name="adj2" fmla="val 13615"/>
                      <a:gd name="adj3" fmla="val 18818"/>
                    </a:avLst>
                  </a:prstGeom>
                  <a:solidFill>
                    <a:srgbClr val="FFC000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58" name="Freccia angolare in su 157">
                    <a:extLst>
                      <a:ext uri="{FF2B5EF4-FFF2-40B4-BE49-F238E27FC236}">
                        <a16:creationId xmlns:a16="http://schemas.microsoft.com/office/drawing/2014/main" id="{C5B0EBD4-744E-4ECC-BB22-E74E959E97B3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1861690" y="4476465"/>
                    <a:ext cx="3525401" cy="793268"/>
                  </a:xfrm>
                  <a:prstGeom prst="bentUpArrow">
                    <a:avLst>
                      <a:gd name="adj1" fmla="val 9311"/>
                      <a:gd name="adj2" fmla="val 13615"/>
                      <a:gd name="adj3" fmla="val 18818"/>
                    </a:avLst>
                  </a:prstGeom>
                  <a:solidFill>
                    <a:srgbClr val="FFC000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59" name="Forma a L 158">
                    <a:extLst>
                      <a:ext uri="{FF2B5EF4-FFF2-40B4-BE49-F238E27FC236}">
                        <a16:creationId xmlns:a16="http://schemas.microsoft.com/office/drawing/2014/main" id="{32F43114-2BB6-4F33-BE1F-ED20492EA2CF}"/>
                      </a:ext>
                    </a:extLst>
                  </p:cNvPr>
                  <p:cNvSpPr/>
                  <p:nvPr/>
                </p:nvSpPr>
                <p:spPr>
                  <a:xfrm>
                    <a:off x="3227517" y="6560719"/>
                    <a:ext cx="2820386" cy="583534"/>
                  </a:xfrm>
                  <a:prstGeom prst="corner">
                    <a:avLst>
                      <a:gd name="adj1" fmla="val 12629"/>
                      <a:gd name="adj2" fmla="val 13449"/>
                    </a:avLst>
                  </a:prstGeom>
                  <a:solidFill>
                    <a:srgbClr val="FFC000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60" name="Rettangolo 159">
                    <a:extLst>
                      <a:ext uri="{FF2B5EF4-FFF2-40B4-BE49-F238E27FC236}">
                        <a16:creationId xmlns:a16="http://schemas.microsoft.com/office/drawing/2014/main" id="{B1535EE9-AE30-45E8-B558-2ED68464170F}"/>
                      </a:ext>
                    </a:extLst>
                  </p:cNvPr>
                  <p:cNvSpPr/>
                  <p:nvPr/>
                </p:nvSpPr>
                <p:spPr>
                  <a:xfrm>
                    <a:off x="5969245" y="4318059"/>
                    <a:ext cx="80472" cy="2791173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61" name="Rettangolo 160">
                    <a:extLst>
                      <a:ext uri="{FF2B5EF4-FFF2-40B4-BE49-F238E27FC236}">
                        <a16:creationId xmlns:a16="http://schemas.microsoft.com/office/drawing/2014/main" id="{0F29FBAD-CF70-4268-B64F-4662F3D9743E}"/>
                      </a:ext>
                    </a:extLst>
                  </p:cNvPr>
                  <p:cNvSpPr/>
                  <p:nvPr/>
                </p:nvSpPr>
                <p:spPr>
                  <a:xfrm>
                    <a:off x="5969244" y="7083545"/>
                    <a:ext cx="78901" cy="191717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62" name="Rettangolo 161">
                    <a:extLst>
                      <a:ext uri="{FF2B5EF4-FFF2-40B4-BE49-F238E27FC236}">
                        <a16:creationId xmlns:a16="http://schemas.microsoft.com/office/drawing/2014/main" id="{8294F679-FB68-4404-97BB-ACD8F1C98806}"/>
                      </a:ext>
                    </a:extLst>
                  </p:cNvPr>
                  <p:cNvSpPr/>
                  <p:nvPr/>
                </p:nvSpPr>
                <p:spPr>
                  <a:xfrm>
                    <a:off x="5633964" y="7108219"/>
                    <a:ext cx="78901" cy="16704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63" name="Rettangolo 162">
                    <a:extLst>
                      <a:ext uri="{FF2B5EF4-FFF2-40B4-BE49-F238E27FC236}">
                        <a16:creationId xmlns:a16="http://schemas.microsoft.com/office/drawing/2014/main" id="{A735654B-486B-4D3E-A13D-651DB08CE368}"/>
                      </a:ext>
                    </a:extLst>
                  </p:cNvPr>
                  <p:cNvSpPr/>
                  <p:nvPr/>
                </p:nvSpPr>
                <p:spPr>
                  <a:xfrm>
                    <a:off x="5301553" y="7083545"/>
                    <a:ext cx="78901" cy="201882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64" name="Rettangolo 163">
                    <a:extLst>
                      <a:ext uri="{FF2B5EF4-FFF2-40B4-BE49-F238E27FC236}">
                        <a16:creationId xmlns:a16="http://schemas.microsoft.com/office/drawing/2014/main" id="{57A372B9-9F22-49FB-BDE1-1784A7E24681}"/>
                      </a:ext>
                    </a:extLst>
                  </p:cNvPr>
                  <p:cNvSpPr/>
                  <p:nvPr/>
                </p:nvSpPr>
                <p:spPr>
                  <a:xfrm>
                    <a:off x="5809050" y="2859474"/>
                    <a:ext cx="80687" cy="4270078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sp>
                <p:nvSpPr>
                  <p:cNvPr id="165" name="Freccia angolare in su 164">
                    <a:extLst>
                      <a:ext uri="{FF2B5EF4-FFF2-40B4-BE49-F238E27FC236}">
                        <a16:creationId xmlns:a16="http://schemas.microsoft.com/office/drawing/2014/main" id="{33130068-626C-4565-9378-886DF845C6B5}"/>
                      </a:ext>
                    </a:extLst>
                  </p:cNvPr>
                  <p:cNvSpPr/>
                  <p:nvPr/>
                </p:nvSpPr>
                <p:spPr>
                  <a:xfrm flipH="1">
                    <a:off x="3190756" y="2633350"/>
                    <a:ext cx="2698979" cy="259599"/>
                  </a:xfrm>
                  <a:prstGeom prst="bentUpArrow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68" name="Forma a L 167">
                    <a:extLst>
                      <a:ext uri="{FF2B5EF4-FFF2-40B4-BE49-F238E27FC236}">
                        <a16:creationId xmlns:a16="http://schemas.microsoft.com/office/drawing/2014/main" id="{B6F71395-AEAF-4DCC-A15B-F6F690F02671}"/>
                      </a:ext>
                    </a:extLst>
                  </p:cNvPr>
                  <p:cNvSpPr/>
                  <p:nvPr/>
                </p:nvSpPr>
                <p:spPr>
                  <a:xfrm flipV="1">
                    <a:off x="5969244" y="2828932"/>
                    <a:ext cx="473059" cy="1529006"/>
                  </a:xfrm>
                  <a:prstGeom prst="corner">
                    <a:avLst>
                      <a:gd name="adj1" fmla="val 15482"/>
                      <a:gd name="adj2" fmla="val 17454"/>
                    </a:avLst>
                  </a:prstGeom>
                  <a:solidFill>
                    <a:srgbClr val="FFC000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  <p:grpSp>
              <p:nvGrpSpPr>
                <p:cNvPr id="169" name="Gruppo 168">
                  <a:extLst>
                    <a:ext uri="{FF2B5EF4-FFF2-40B4-BE49-F238E27FC236}">
                      <a16:creationId xmlns:a16="http://schemas.microsoft.com/office/drawing/2014/main" id="{A0B175B0-69A5-4422-9625-9ED490010461}"/>
                    </a:ext>
                  </a:extLst>
                </p:cNvPr>
                <p:cNvGrpSpPr/>
                <p:nvPr/>
              </p:nvGrpSpPr>
              <p:grpSpPr>
                <a:xfrm>
                  <a:off x="2466340" y="2641536"/>
                  <a:ext cx="3846306" cy="4442009"/>
                  <a:chOff x="2466340" y="2641536"/>
                  <a:chExt cx="3846306" cy="4442009"/>
                </a:xfrm>
              </p:grpSpPr>
              <p:sp>
                <p:nvSpPr>
                  <p:cNvPr id="170" name="Forma a L 169">
                    <a:extLst>
                      <a:ext uri="{FF2B5EF4-FFF2-40B4-BE49-F238E27FC236}">
                        <a16:creationId xmlns:a16="http://schemas.microsoft.com/office/drawing/2014/main" id="{12984618-273B-4043-9C14-7978F8C552CF}"/>
                      </a:ext>
                    </a:extLst>
                  </p:cNvPr>
                  <p:cNvSpPr/>
                  <p:nvPr/>
                </p:nvSpPr>
                <p:spPr>
                  <a:xfrm flipV="1">
                    <a:off x="3397980" y="5805096"/>
                    <a:ext cx="600151" cy="1162219"/>
                  </a:xfrm>
                  <a:prstGeom prst="corner">
                    <a:avLst>
                      <a:gd name="adj1" fmla="val 14200"/>
                      <a:gd name="adj2" fmla="val 15700"/>
                    </a:avLst>
                  </a:prstGeom>
                  <a:solidFill>
                    <a:srgbClr val="85BB2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/>
                  </a:p>
                </p:txBody>
              </p:sp>
              <p:sp>
                <p:nvSpPr>
                  <p:cNvPr id="171" name="Forma a L 170">
                    <a:extLst>
                      <a:ext uri="{FF2B5EF4-FFF2-40B4-BE49-F238E27FC236}">
                        <a16:creationId xmlns:a16="http://schemas.microsoft.com/office/drawing/2014/main" id="{C1217C16-73E9-4913-B6CE-34F953C72FF3}"/>
                      </a:ext>
                    </a:extLst>
                  </p:cNvPr>
                  <p:cNvSpPr/>
                  <p:nvPr/>
                </p:nvSpPr>
                <p:spPr>
                  <a:xfrm flipV="1">
                    <a:off x="3404909" y="6164300"/>
                    <a:ext cx="600151" cy="803018"/>
                  </a:xfrm>
                  <a:prstGeom prst="corner">
                    <a:avLst>
                      <a:gd name="adj1" fmla="val 15394"/>
                      <a:gd name="adj2" fmla="val 15700"/>
                    </a:avLst>
                  </a:prstGeom>
                  <a:solidFill>
                    <a:srgbClr val="85BB2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72" name="Freccia angolare in su 171">
                    <a:extLst>
                      <a:ext uri="{FF2B5EF4-FFF2-40B4-BE49-F238E27FC236}">
                        <a16:creationId xmlns:a16="http://schemas.microsoft.com/office/drawing/2014/main" id="{8CF0E3A8-E421-43B3-9D64-4613244A365D}"/>
                      </a:ext>
                    </a:extLst>
                  </p:cNvPr>
                  <p:cNvSpPr/>
                  <p:nvPr/>
                </p:nvSpPr>
                <p:spPr>
                  <a:xfrm>
                    <a:off x="3388396" y="6089894"/>
                    <a:ext cx="2344861" cy="951635"/>
                  </a:xfrm>
                  <a:prstGeom prst="bentUpArrow">
                    <a:avLst>
                      <a:gd name="adj1" fmla="val 8521"/>
                      <a:gd name="adj2" fmla="val 8535"/>
                      <a:gd name="adj3" fmla="val 11301"/>
                    </a:avLst>
                  </a:prstGeom>
                  <a:solidFill>
                    <a:srgbClr val="85BB2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73" name="Freccia a destra 172">
                    <a:extLst>
                      <a:ext uri="{FF2B5EF4-FFF2-40B4-BE49-F238E27FC236}">
                        <a16:creationId xmlns:a16="http://schemas.microsoft.com/office/drawing/2014/main" id="{F01BAEAC-D439-40E2-B20C-92FD79B6105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2466340" y="6906611"/>
                    <a:ext cx="1015446" cy="176934"/>
                  </a:xfrm>
                  <a:prstGeom prst="rightArrow">
                    <a:avLst/>
                  </a:prstGeom>
                  <a:solidFill>
                    <a:srgbClr val="85BB2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74" name="Freccia angolare in su 173">
                    <a:extLst>
                      <a:ext uri="{FF2B5EF4-FFF2-40B4-BE49-F238E27FC236}">
                        <a16:creationId xmlns:a16="http://schemas.microsoft.com/office/drawing/2014/main" id="{BD849262-DEB9-45C4-8CA2-69E32C39DD1A}"/>
                      </a:ext>
                    </a:extLst>
                  </p:cNvPr>
                  <p:cNvSpPr/>
                  <p:nvPr/>
                </p:nvSpPr>
                <p:spPr>
                  <a:xfrm flipV="1">
                    <a:off x="4715946" y="4855728"/>
                    <a:ext cx="987691" cy="571937"/>
                  </a:xfrm>
                  <a:prstGeom prst="bentUpArrow">
                    <a:avLst>
                      <a:gd name="adj1" fmla="val 11502"/>
                      <a:gd name="adj2" fmla="val 10598"/>
                      <a:gd name="adj3" fmla="val 14283"/>
                    </a:avLst>
                  </a:prstGeom>
                  <a:solidFill>
                    <a:srgbClr val="85BB2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sp>
                <p:nvSpPr>
                  <p:cNvPr id="175" name="Freccia angolare in su 174">
                    <a:extLst>
                      <a:ext uri="{FF2B5EF4-FFF2-40B4-BE49-F238E27FC236}">
                        <a16:creationId xmlns:a16="http://schemas.microsoft.com/office/drawing/2014/main" id="{2659B12E-03D6-4929-A684-FD3D815B716B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4753677" y="1489324"/>
                    <a:ext cx="406757" cy="2711181"/>
                  </a:xfrm>
                  <a:prstGeom prst="bentUpArrow">
                    <a:avLst>
                      <a:gd name="adj1" fmla="val 17604"/>
                      <a:gd name="adj2" fmla="val 21835"/>
                      <a:gd name="adj3" fmla="val 20188"/>
                    </a:avLst>
                  </a:prstGeom>
                  <a:solidFill>
                    <a:srgbClr val="85BB2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</p:grpSp>
          </p:grpSp>
          <p:sp>
            <p:nvSpPr>
              <p:cNvPr id="44" name="Freccia in giù 43">
                <a:extLst>
                  <a:ext uri="{FF2B5EF4-FFF2-40B4-BE49-F238E27FC236}">
                    <a16:creationId xmlns:a16="http://schemas.microsoft.com/office/drawing/2014/main" id="{EF305527-E040-40C3-9BE5-26ADD0C8E37D}"/>
                  </a:ext>
                </a:extLst>
              </p:cNvPr>
              <p:cNvSpPr/>
              <p:nvPr/>
            </p:nvSpPr>
            <p:spPr>
              <a:xfrm rot="10800000">
                <a:off x="4354807" y="2617536"/>
                <a:ext cx="126728" cy="241937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</p:grpSp>
      <p:sp>
        <p:nvSpPr>
          <p:cNvPr id="111" name="Fumetto 1 110"/>
          <p:cNvSpPr/>
          <p:nvPr/>
        </p:nvSpPr>
        <p:spPr>
          <a:xfrm>
            <a:off x="2532836" y="3093103"/>
            <a:ext cx="863330" cy="317500"/>
          </a:xfrm>
          <a:prstGeom prst="wedgeRectCallout">
            <a:avLst>
              <a:gd name="adj1" fmla="val -12457"/>
              <a:gd name="adj2" fmla="val 9377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800" dirty="0"/>
              <a:t>FIS9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DF32ED13-3946-40E7-80F8-D01F9B1B1740}"/>
              </a:ext>
            </a:extLst>
          </p:cNvPr>
          <p:cNvSpPr/>
          <p:nvPr/>
        </p:nvSpPr>
        <p:spPr>
          <a:xfrm>
            <a:off x="2534811" y="4485653"/>
            <a:ext cx="323292" cy="27301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5721BA77-A838-4BB0-A054-A3BF610C5732}"/>
              </a:ext>
            </a:extLst>
          </p:cNvPr>
          <p:cNvSpPr/>
          <p:nvPr/>
        </p:nvSpPr>
        <p:spPr>
          <a:xfrm>
            <a:off x="2533293" y="4892254"/>
            <a:ext cx="323292" cy="273016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8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22" name="Callout: linea piegata senza bordo 121">
            <a:extLst>
              <a:ext uri="{FF2B5EF4-FFF2-40B4-BE49-F238E27FC236}">
                <a16:creationId xmlns:a16="http://schemas.microsoft.com/office/drawing/2014/main" id="{C1BB9F5A-A8F4-44AC-A232-DFE2C9072DE2}"/>
              </a:ext>
            </a:extLst>
          </p:cNvPr>
          <p:cNvSpPr/>
          <p:nvPr/>
        </p:nvSpPr>
        <p:spPr>
          <a:xfrm rot="5400000">
            <a:off x="3909574" y="4656765"/>
            <a:ext cx="243003" cy="337849"/>
          </a:xfrm>
          <a:prstGeom prst="callout2">
            <a:avLst>
              <a:gd name="adj1" fmla="val 10293"/>
              <a:gd name="adj2" fmla="val -7353"/>
              <a:gd name="adj3" fmla="val 39189"/>
              <a:gd name="adj4" fmla="val -51945"/>
              <a:gd name="adj5" fmla="val 107566"/>
              <a:gd name="adj6" fmla="val -57445"/>
            </a:avLst>
          </a:prstGeom>
          <a:noFill/>
          <a:ln w="12700">
            <a:solidFill>
              <a:schemeClr val="accent5">
                <a:lumMod val="1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8" name="CasellaDiTesto 127">
            <a:extLst>
              <a:ext uri="{FF2B5EF4-FFF2-40B4-BE49-F238E27FC236}">
                <a16:creationId xmlns:a16="http://schemas.microsoft.com/office/drawing/2014/main" id="{7044128D-5040-480B-A79A-55F03107C3AB}"/>
              </a:ext>
            </a:extLst>
          </p:cNvPr>
          <p:cNvSpPr txBox="1"/>
          <p:nvPr/>
        </p:nvSpPr>
        <p:spPr>
          <a:xfrm>
            <a:off x="3280047" y="4447809"/>
            <a:ext cx="635845" cy="21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buClr>
                <a:schemeClr val="accent1"/>
              </a:buClr>
            </a:pPr>
            <a:r>
              <a:rPr lang="it-IT" sz="900" dirty="0">
                <a:latin typeface="Arial (Corpo)"/>
                <a:cs typeface="Times New Roman" panose="02020603050405020304" pitchFamily="18" charset="0"/>
              </a:rPr>
              <a:t>Colonna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375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108">
        <p:fade/>
      </p:transition>
    </mc:Choice>
    <mc:Fallback xmlns="">
      <p:transition spd="med" advTm="91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  <p:bldP spid="179" grpId="0"/>
      <p:bldP spid="148" grpId="0" animBg="1"/>
      <p:bldP spid="149" grpId="0" animBg="1"/>
      <p:bldP spid="153" grpId="0"/>
      <p:bldP spid="154" grpId="0" animBg="1"/>
      <p:bldP spid="15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2">
            <a:extLst>
              <a:ext uri="{FF2B5EF4-FFF2-40B4-BE49-F238E27FC236}">
                <a16:creationId xmlns:a16="http://schemas.microsoft.com/office/drawing/2014/main" id="{D185C66E-FD1C-4729-A5A2-5A257CDC0516}"/>
              </a:ext>
            </a:extLst>
          </p:cNvPr>
          <p:cNvSpPr txBox="1">
            <a:spLocks/>
          </p:cNvSpPr>
          <p:nvPr/>
        </p:nvSpPr>
        <p:spPr>
          <a:xfrm>
            <a:off x="410894" y="296736"/>
            <a:ext cx="12202616" cy="950976"/>
          </a:xfrm>
          <a:prstGeom prst="rect">
            <a:avLst/>
          </a:prstGeom>
        </p:spPr>
        <p:txBody>
          <a:bodyPr vert="horz" lIns="130622" tIns="65311" rIns="130622" bIns="65311" rtlCol="0" anchor="b" anchorCtr="0">
            <a:noAutofit/>
          </a:bodyPr>
          <a:lstStyle>
            <a:lvl1pPr algn="l" defTabSz="13062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b="1" kern="1200" cap="none" baseline="0">
                <a:solidFill>
                  <a:srgbClr val="0085C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0" dirty="0">
                <a:solidFill>
                  <a:schemeClr val="accent1"/>
                </a:solidFill>
                <a:latin typeface="Source Sans Pro" panose="020B0503030403020204" pitchFamily="34" charset="0"/>
              </a:rPr>
              <a:t>Spaghetti chart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7903370A-7EA3-4637-8D10-E1A0F86BD1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8" t="28516" r="38770" b="13410"/>
          <a:stretch/>
        </p:blipFill>
        <p:spPr>
          <a:xfrm>
            <a:off x="965200" y="1468934"/>
            <a:ext cx="7274560" cy="6191706"/>
          </a:xfrm>
          <a:prstGeom prst="rect">
            <a:avLst/>
          </a:prstGeom>
        </p:spPr>
      </p:pic>
      <p:sp>
        <p:nvSpPr>
          <p:cNvPr id="146" name="Content Placeholder 1">
            <a:extLst>
              <a:ext uri="{FF2B5EF4-FFF2-40B4-BE49-F238E27FC236}">
                <a16:creationId xmlns:a16="http://schemas.microsoft.com/office/drawing/2014/main" id="{E893C85F-ADC8-49F4-BABB-4629396E304D}"/>
              </a:ext>
            </a:extLst>
          </p:cNvPr>
          <p:cNvSpPr txBox="1">
            <a:spLocks/>
          </p:cNvSpPr>
          <p:nvPr/>
        </p:nvSpPr>
        <p:spPr>
          <a:xfrm>
            <a:off x="6480954" y="3067725"/>
            <a:ext cx="3279178" cy="950976"/>
          </a:xfrm>
          <a:prstGeom prst="rect">
            <a:avLst/>
          </a:prstGeom>
        </p:spPr>
        <p:txBody>
          <a:bodyPr/>
          <a:lstStyle>
            <a:lvl1pPr marL="489833" indent="-489833" algn="l" defTabSz="1306220" rtl="0" eaLnBrk="1" latinLnBrk="0" hangingPunct="1">
              <a:spcBef>
                <a:spcPts val="1300"/>
              </a:spcBef>
              <a:buSzPct val="85000"/>
              <a:buFontTx/>
              <a:buBlip>
                <a:blip r:embed="rId5"/>
              </a:buBlip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513" indent="-284163" algn="l" defTabSz="1306220" rtl="0" eaLnBrk="1" latinLnBrk="0" hangingPunct="1">
              <a:spcBef>
                <a:spcPts val="600"/>
              </a:spcBef>
              <a:buFont typeface="GM Sans Regular" panose="02000503000000000004" pitchFamily="2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0288" indent="-231775" algn="l" defTabSz="1306220" rtl="0" eaLnBrk="1" latinLnBrk="0" hangingPunct="1">
              <a:spcBef>
                <a:spcPts val="500"/>
              </a:spcBef>
              <a:buFont typeface="GM Sans Regular" panose="02000503000000000004" pitchFamily="2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0188" algn="l" defTabSz="1306220" rtl="0" eaLnBrk="1" latinLnBrk="0" hangingPunct="1">
              <a:spcBef>
                <a:spcPts val="300"/>
              </a:spcBef>
              <a:buFont typeface="GM Sans Regular" panose="02000503000000000004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defTabSz="1306220" rtl="0" eaLnBrk="1" latinLnBrk="0" hangingPunct="1">
              <a:spcBef>
                <a:spcPts val="200"/>
              </a:spcBef>
              <a:buFont typeface="GM Sans Regular" panose="02000503000000000004" pitchFamily="2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sz="14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076AEBA-0333-4075-8727-D2B34EDC8BDD}"/>
              </a:ext>
            </a:extLst>
          </p:cNvPr>
          <p:cNvSpPr txBox="1"/>
          <p:nvPr/>
        </p:nvSpPr>
        <p:spPr>
          <a:xfrm>
            <a:off x="3770321" y="5336903"/>
            <a:ext cx="182138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buClr>
                <a:schemeClr val="accent1"/>
              </a:buClr>
            </a:pPr>
            <a:r>
              <a:rPr lang="it-IT" sz="1400" dirty="0" err="1"/>
              <a:t>Tc</a:t>
            </a:r>
            <a:r>
              <a:rPr lang="it-IT" sz="1400" dirty="0"/>
              <a:t>: 28,6</a:t>
            </a:r>
          </a:p>
          <a:p>
            <a:pPr algn="l">
              <a:lnSpc>
                <a:spcPct val="90000"/>
              </a:lnSpc>
              <a:buClr>
                <a:schemeClr val="accent1"/>
              </a:buClr>
            </a:pPr>
            <a:r>
              <a:rPr lang="it-IT" sz="1400" dirty="0"/>
              <a:t>Saturazione: 10,5%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119416FA-382A-400D-82FB-ACDC46B902F9}"/>
              </a:ext>
            </a:extLst>
          </p:cNvPr>
          <p:cNvSpPr txBox="1">
            <a:spLocks/>
          </p:cNvSpPr>
          <p:nvPr/>
        </p:nvSpPr>
        <p:spPr>
          <a:xfrm>
            <a:off x="8784937" y="1875701"/>
            <a:ext cx="5075859" cy="5545886"/>
          </a:xfrm>
          <a:prstGeom prst="rect">
            <a:avLst/>
          </a:prstGeom>
        </p:spPr>
        <p:txBody>
          <a:bodyPr/>
          <a:lstStyle>
            <a:lvl1pPr marL="489833" indent="-489833" algn="l" defTabSz="1306220" rtl="0" eaLnBrk="1" latinLnBrk="0" hangingPunct="1">
              <a:spcBef>
                <a:spcPts val="1300"/>
              </a:spcBef>
              <a:buSzPct val="85000"/>
              <a:buFontTx/>
              <a:buBlip>
                <a:blip r:embed="rId5"/>
              </a:buBlip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513" indent="-284163" algn="l" defTabSz="1306220" rtl="0" eaLnBrk="1" latinLnBrk="0" hangingPunct="1">
              <a:spcBef>
                <a:spcPts val="600"/>
              </a:spcBef>
              <a:buFont typeface="GM Sans Regular" panose="02000503000000000004" pitchFamily="2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0288" indent="-231775" algn="l" defTabSz="1306220" rtl="0" eaLnBrk="1" latinLnBrk="0" hangingPunct="1">
              <a:spcBef>
                <a:spcPts val="500"/>
              </a:spcBef>
              <a:buFont typeface="GM Sans Regular" panose="02000503000000000004" pitchFamily="2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0188" algn="l" defTabSz="1306220" rtl="0" eaLnBrk="1" latinLnBrk="0" hangingPunct="1">
              <a:spcBef>
                <a:spcPts val="300"/>
              </a:spcBef>
              <a:buFont typeface="GM Sans Regular" panose="02000503000000000004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defTabSz="1306220" rtl="0" eaLnBrk="1" latinLnBrk="0" hangingPunct="1">
              <a:spcBef>
                <a:spcPts val="200"/>
              </a:spcBef>
              <a:buFont typeface="GM Sans Regular" panose="02000503000000000004" pitchFamily="2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400" dirty="0" err="1">
                <a:solidFill>
                  <a:srgbClr val="0085CA"/>
                </a:solidFill>
                <a:latin typeface="Source Sans Pro" panose="020B0503030403020204" pitchFamily="34" charset="0"/>
              </a:rPr>
              <a:t>Distanze</a:t>
            </a:r>
            <a:r>
              <a:rPr lang="en-US" sz="2400" dirty="0">
                <a:solidFill>
                  <a:srgbClr val="0085CA"/>
                </a:solidFill>
                <a:latin typeface="Source Sans Pro" panose="020B0503030403020204" pitchFamily="34" charset="0"/>
              </a:rPr>
              <a:t>:</a:t>
            </a:r>
            <a:endParaRPr lang="en-US" sz="1800" dirty="0">
              <a:latin typeface="Source Sans Pro" panose="020B0503030403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Source Sans Pro" panose="020B0503030403020204" pitchFamily="34" charset="0"/>
              </a:rPr>
              <a:t>F301: 60 </a:t>
            </a:r>
            <a:r>
              <a:rPr lang="en-US" sz="1800" dirty="0" err="1">
                <a:latin typeface="Source Sans Pro" panose="020B0503030403020204" pitchFamily="34" charset="0"/>
              </a:rPr>
              <a:t>passi</a:t>
            </a:r>
            <a:r>
              <a:rPr lang="en-US" sz="1800" dirty="0">
                <a:latin typeface="Source Sans Pro" panose="020B0503030403020204" pitchFamily="34" charset="0"/>
              </a:rPr>
              <a:t> – 45 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Source Sans Pro" panose="020B0503030403020204" pitchFamily="34" charset="0"/>
              </a:rPr>
              <a:t>F306: 103 </a:t>
            </a:r>
            <a:r>
              <a:rPr lang="en-US" sz="1800" dirty="0" err="1">
                <a:latin typeface="Source Sans Pro" panose="020B0503030403020204" pitchFamily="34" charset="0"/>
              </a:rPr>
              <a:t>passi</a:t>
            </a:r>
            <a:r>
              <a:rPr lang="en-US" sz="1800" dirty="0">
                <a:latin typeface="Source Sans Pro" panose="020B0503030403020204" pitchFamily="34" charset="0"/>
              </a:rPr>
              <a:t> – 77,25 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Source Sans Pro" panose="020B0503030403020204" pitchFamily="34" charset="0"/>
              </a:rPr>
              <a:t>FIS9: 75 </a:t>
            </a:r>
            <a:r>
              <a:rPr lang="en-US" sz="1800" dirty="0" err="1">
                <a:latin typeface="Source Sans Pro" panose="020B0503030403020204" pitchFamily="34" charset="0"/>
              </a:rPr>
              <a:t>passi</a:t>
            </a:r>
            <a:r>
              <a:rPr lang="en-US" sz="1800" dirty="0">
                <a:latin typeface="Source Sans Pro" panose="020B0503030403020204" pitchFamily="34" charset="0"/>
              </a:rPr>
              <a:t> – 56,25 m </a:t>
            </a:r>
          </a:p>
          <a:p>
            <a:pPr marL="0" indent="0">
              <a:buFontTx/>
              <a:buNone/>
            </a:pPr>
            <a:r>
              <a:rPr lang="en-US" sz="2400" dirty="0" err="1">
                <a:solidFill>
                  <a:srgbClr val="0085CA"/>
                </a:solidFill>
                <a:latin typeface="Source Sans Pro" panose="020B0503030403020204" pitchFamily="34" charset="0"/>
              </a:rPr>
              <a:t>Risultato</a:t>
            </a:r>
            <a:r>
              <a:rPr lang="en-US" sz="2400" dirty="0">
                <a:solidFill>
                  <a:srgbClr val="0085CA"/>
                </a:solidFill>
                <a:latin typeface="Source Sans Pro" panose="020B0503030403020204" pitchFamily="34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latin typeface="Source Sans Pro" panose="020B0503030403020204" pitchFamily="34" charset="0"/>
              </a:rPr>
              <a:t>Gli</a:t>
            </a:r>
            <a:r>
              <a:rPr lang="en-US" sz="1800" dirty="0">
                <a:latin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</a:rPr>
              <a:t>operatori</a:t>
            </a:r>
            <a:r>
              <a:rPr lang="en-US" sz="1800" dirty="0">
                <a:latin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</a:rPr>
              <a:t>si</a:t>
            </a:r>
            <a:r>
              <a:rPr lang="en-US" sz="1800" dirty="0">
                <a:latin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</a:rPr>
              <a:t>muovono</a:t>
            </a:r>
            <a:r>
              <a:rPr lang="en-US" sz="1800" dirty="0">
                <a:latin typeface="Source Sans Pro" panose="020B0503030403020204" pitchFamily="34" charset="0"/>
              </a:rPr>
              <a:t> al di </a:t>
            </a:r>
            <a:r>
              <a:rPr lang="en-US" sz="1800" dirty="0" err="1">
                <a:latin typeface="Source Sans Pro" panose="020B0503030403020204" pitchFamily="34" charset="0"/>
              </a:rPr>
              <a:t>fuori</a:t>
            </a:r>
            <a:r>
              <a:rPr lang="en-US" sz="1800" dirty="0">
                <a:latin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</a:rPr>
              <a:t>delle</a:t>
            </a:r>
            <a:r>
              <a:rPr lang="en-US" sz="1800" dirty="0">
                <a:latin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</a:rPr>
              <a:t>loro</a:t>
            </a:r>
            <a:r>
              <a:rPr lang="en-US" sz="1800" dirty="0">
                <a:latin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</a:rPr>
              <a:t>postazioni</a:t>
            </a:r>
            <a:r>
              <a:rPr lang="en-US" sz="1800" dirty="0">
                <a:latin typeface="Source Sans Pro" panose="020B0503030403020204" pitchFamily="34" charset="0"/>
              </a:rPr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latin typeface="Source Sans Pro" panose="020B0503030403020204" pitchFamily="34" charset="0"/>
              </a:rPr>
              <a:t>Movimenti</a:t>
            </a:r>
            <a:r>
              <a:rPr lang="en-US" sz="1800" dirty="0">
                <a:latin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</a:rPr>
              <a:t>esterni</a:t>
            </a:r>
            <a:r>
              <a:rPr lang="en-US" sz="1800" dirty="0">
                <a:latin typeface="Source Sans Pro" panose="020B0503030403020204" pitchFamily="34" charset="0"/>
              </a:rPr>
              <a:t> per </a:t>
            </a:r>
            <a:r>
              <a:rPr lang="en-US" sz="1800" dirty="0" err="1">
                <a:latin typeface="Source Sans Pro" panose="020B0503030403020204" pitchFamily="34" charset="0"/>
              </a:rPr>
              <a:t>preparazione</a:t>
            </a:r>
            <a:r>
              <a:rPr lang="en-US" sz="1800" dirty="0">
                <a:latin typeface="Source Sans Pro" panose="020B0503030403020204" pitchFamily="34" charset="0"/>
              </a:rPr>
              <a:t>/</a:t>
            </a:r>
            <a:r>
              <a:rPr lang="en-US" sz="1800" dirty="0" err="1">
                <a:latin typeface="Source Sans Pro" panose="020B0503030403020204" pitchFamily="34" charset="0"/>
              </a:rPr>
              <a:t>prelievo</a:t>
            </a:r>
            <a:r>
              <a:rPr lang="en-US" sz="1800" dirty="0">
                <a:latin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</a:rPr>
              <a:t>casse</a:t>
            </a:r>
            <a:r>
              <a:rPr lang="en-US" sz="1800" dirty="0">
                <a:latin typeface="Source Sans Pro" panose="020B0503030403020204" pitchFamily="34" charset="0"/>
              </a:rPr>
              <a:t> di </a:t>
            </a:r>
            <a:r>
              <a:rPr lang="en-US" sz="1800" dirty="0" err="1">
                <a:latin typeface="Source Sans Pro" panose="020B0503030403020204" pitchFamily="34" charset="0"/>
              </a:rPr>
              <a:t>finito</a:t>
            </a:r>
            <a:r>
              <a:rPr lang="en-US" sz="1800" dirty="0">
                <a:latin typeface="Source Sans Pro" panose="020B0503030403020204" pitchFamily="34" charset="0"/>
              </a:rPr>
              <a:t>, </a:t>
            </a:r>
            <a:r>
              <a:rPr lang="en-US" sz="1800" dirty="0" err="1">
                <a:latin typeface="Source Sans Pro" panose="020B0503030403020204" pitchFamily="34" charset="0"/>
              </a:rPr>
              <a:t>prelievo</a:t>
            </a:r>
            <a:r>
              <a:rPr lang="en-US" sz="1800" dirty="0">
                <a:latin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</a:rPr>
              <a:t>casse</a:t>
            </a:r>
            <a:r>
              <a:rPr lang="en-US" sz="1800" dirty="0">
                <a:latin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</a:rPr>
              <a:t>materia</a:t>
            </a:r>
            <a:r>
              <a:rPr lang="en-US" sz="1800" dirty="0">
                <a:latin typeface="Source Sans Pro" panose="020B0503030403020204" pitchFamily="34" charset="0"/>
              </a:rPr>
              <a:t> prima;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 err="1">
                <a:latin typeface="Source Sans Pro" panose="020B0503030403020204" pitchFamily="34" charset="0"/>
              </a:rPr>
              <a:t>Movimenti</a:t>
            </a:r>
            <a:r>
              <a:rPr lang="en-US" sz="1800" dirty="0">
                <a:latin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</a:rPr>
              <a:t>interni</a:t>
            </a:r>
            <a:r>
              <a:rPr lang="en-US" sz="1800" dirty="0">
                <a:latin typeface="Source Sans Pro" panose="020B0503030403020204" pitchFamily="34" charset="0"/>
              </a:rPr>
              <a:t> per: </a:t>
            </a:r>
            <a:r>
              <a:rPr lang="en-US" sz="1800" dirty="0" err="1">
                <a:latin typeface="Source Sans Pro" panose="020B0503030403020204" pitchFamily="34" charset="0"/>
              </a:rPr>
              <a:t>ricerca</a:t>
            </a:r>
            <a:r>
              <a:rPr lang="en-US" sz="1800" dirty="0">
                <a:latin typeface="Source Sans Pro" panose="020B0503030403020204" pitchFamily="34" charset="0"/>
              </a:rPr>
              <a:t>/picking </a:t>
            </a:r>
            <a:r>
              <a:rPr lang="en-US" sz="1800" dirty="0" err="1">
                <a:latin typeface="Source Sans Pro" panose="020B0503030403020204" pitchFamily="34" charset="0"/>
              </a:rPr>
              <a:t>materiale</a:t>
            </a:r>
            <a:r>
              <a:rPr lang="en-US" sz="1800" dirty="0">
                <a:latin typeface="Source Sans Pro" panose="020B0503030403020204" pitchFamily="34" charset="0"/>
              </a:rPr>
              <a:t> da </a:t>
            </a:r>
            <a:r>
              <a:rPr lang="en-US" sz="1800" dirty="0" err="1">
                <a:latin typeface="Source Sans Pro" panose="020B0503030403020204" pitchFamily="34" charset="0"/>
              </a:rPr>
              <a:t>casse</a:t>
            </a:r>
            <a:r>
              <a:rPr lang="en-US" sz="1800" dirty="0">
                <a:latin typeface="Source Sans Pro" panose="020B0503030403020204" pitchFamily="34" charset="0"/>
              </a:rPr>
              <a:t>, </a:t>
            </a:r>
            <a:r>
              <a:rPr lang="en-US" sz="1800" dirty="0" err="1">
                <a:latin typeface="Source Sans Pro" panose="020B0503030403020204" pitchFamily="34" charset="0"/>
              </a:rPr>
              <a:t>apertura</a:t>
            </a:r>
            <a:r>
              <a:rPr lang="en-US" sz="1800" dirty="0">
                <a:latin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</a:rPr>
              <a:t>imballaggi</a:t>
            </a:r>
            <a:r>
              <a:rPr lang="en-US" sz="1800" dirty="0">
                <a:latin typeface="Source Sans Pro" panose="020B0503030403020204" pitchFamily="34" charset="0"/>
              </a:rPr>
              <a:t>, </a:t>
            </a:r>
            <a:r>
              <a:rPr lang="en-US" sz="1800" dirty="0" err="1">
                <a:latin typeface="Source Sans Pro" panose="020B0503030403020204" pitchFamily="34" charset="0"/>
              </a:rPr>
              <a:t>smaltimento</a:t>
            </a:r>
            <a:r>
              <a:rPr lang="en-US" sz="1800" dirty="0">
                <a:latin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</a:rPr>
              <a:t>rifiuti</a:t>
            </a:r>
            <a:r>
              <a:rPr lang="en-US" sz="1800" dirty="0">
                <a:latin typeface="Source Sans Pro" panose="020B0503030403020204" pitchFamily="34" charset="0"/>
              </a:rPr>
              <a:t> da </a:t>
            </a:r>
            <a:r>
              <a:rPr lang="en-US" sz="1800" dirty="0" err="1">
                <a:latin typeface="Source Sans Pro" panose="020B0503030403020204" pitchFamily="34" charset="0"/>
              </a:rPr>
              <a:t>imballaggio</a:t>
            </a:r>
            <a:r>
              <a:rPr lang="en-US" sz="1800" dirty="0">
                <a:latin typeface="Source Sans Pro" panose="020B0503030403020204" pitchFamily="34" charset="0"/>
              </a:rPr>
              <a:t>, </a:t>
            </a:r>
            <a:r>
              <a:rPr lang="en-US" sz="1800" dirty="0" err="1">
                <a:latin typeface="Source Sans Pro" panose="020B0503030403020204" pitchFamily="34" charset="0"/>
              </a:rPr>
              <a:t>preparazione</a:t>
            </a:r>
            <a:r>
              <a:rPr lang="en-US" sz="1800" dirty="0">
                <a:latin typeface="Source Sans Pro" panose="020B0503030403020204" pitchFamily="34" charset="0"/>
              </a:rPr>
              <a:t> </a:t>
            </a:r>
            <a:r>
              <a:rPr lang="en-US" sz="1800" dirty="0" err="1">
                <a:latin typeface="Source Sans Pro" panose="020B0503030403020204" pitchFamily="34" charset="0"/>
              </a:rPr>
              <a:t>postazione</a:t>
            </a:r>
            <a:r>
              <a:rPr lang="en-US" sz="1800" dirty="0">
                <a:latin typeface="Source Sans Pro" panose="020B0503030403020204" pitchFamily="34" charset="0"/>
              </a:rPr>
              <a:t> con </a:t>
            </a:r>
            <a:r>
              <a:rPr lang="en-US" sz="1800" dirty="0" err="1">
                <a:latin typeface="Source Sans Pro" panose="020B0503030403020204" pitchFamily="34" charset="0"/>
              </a:rPr>
              <a:t>materiale</a:t>
            </a:r>
            <a:r>
              <a:rPr lang="en-US" sz="1800" dirty="0">
                <a:latin typeface="Source Sans Pro" panose="020B0503030403020204" pitchFamily="34" charset="0"/>
              </a:rPr>
              <a:t> di </a:t>
            </a:r>
            <a:r>
              <a:rPr lang="en-US" sz="1800" dirty="0" err="1">
                <a:latin typeface="Source Sans Pro" panose="020B0503030403020204" pitchFamily="34" charset="0"/>
              </a:rPr>
              <a:t>montaggio</a:t>
            </a:r>
            <a:r>
              <a:rPr lang="en-US" sz="1800" dirty="0">
                <a:latin typeface="Source Sans Pro" panose="020B0503030403020204" pitchFamily="34" charset="0"/>
              </a:rPr>
              <a:t>. </a:t>
            </a:r>
          </a:p>
          <a:p>
            <a:pPr>
              <a:buFontTx/>
              <a:buChar char="-"/>
            </a:pPr>
            <a:endParaRPr lang="en-US" sz="1800" dirty="0">
              <a:latin typeface="Source Sans Pro" panose="020B0503030403020204" pitchFamily="34" charset="0"/>
            </a:endParaRPr>
          </a:p>
          <a:p>
            <a:pPr>
              <a:buFontTx/>
              <a:buChar char="-"/>
            </a:pPr>
            <a:endParaRPr lang="en-US" sz="1800" dirty="0">
              <a:latin typeface="Source Sans Pro" panose="020B0503030403020204" pitchFamily="34" charset="0"/>
            </a:endParaRPr>
          </a:p>
        </p:txBody>
      </p:sp>
      <p:graphicFrame>
        <p:nvGraphicFramePr>
          <p:cNvPr id="147" name="Grafico 146">
            <a:extLst>
              <a:ext uri="{FF2B5EF4-FFF2-40B4-BE49-F238E27FC236}">
                <a16:creationId xmlns:a16="http://schemas.microsoft.com/office/drawing/2014/main" id="{7F2BC38C-0311-4B18-99AB-6F9C994E0A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9028677"/>
              </p:ext>
            </p:extLst>
          </p:nvPr>
        </p:nvGraphicFramePr>
        <p:xfrm>
          <a:off x="8120543" y="3757755"/>
          <a:ext cx="6221798" cy="3487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36418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8730">
        <p:fade/>
      </p:transition>
    </mc:Choice>
    <mc:Fallback xmlns="">
      <p:transition spd="med" advTm="887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1" grpId="0"/>
      <p:bldP spid="19" grpId="0"/>
      <p:bldGraphic spid="14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1">
            <a:extLst>
              <a:ext uri="{FF2B5EF4-FFF2-40B4-BE49-F238E27FC236}">
                <a16:creationId xmlns:a16="http://schemas.microsoft.com/office/drawing/2014/main" id="{EA2B1E9C-5D88-4F10-B011-EEAE8ECA3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94" y="308656"/>
            <a:ext cx="12202616" cy="950976"/>
          </a:xfrm>
        </p:spPr>
        <p:txBody>
          <a:bodyPr/>
          <a:lstStyle/>
          <a:p>
            <a:r>
              <a:rPr lang="it-IT" sz="4800" dirty="0">
                <a:latin typeface="Source Sans Pro" panose="020B0503030403020204" pitchFamily="34" charset="0"/>
              </a:rPr>
              <a:t>Prestazioni </a:t>
            </a:r>
            <a:r>
              <a:rPr lang="it-IT" sz="4800" dirty="0" err="1">
                <a:latin typeface="Source Sans Pro" panose="020B0503030403020204" pitchFamily="34" charset="0"/>
              </a:rPr>
              <a:t>as</a:t>
            </a:r>
            <a:r>
              <a:rPr lang="it-IT" sz="4800" dirty="0">
                <a:latin typeface="Source Sans Pro" panose="020B0503030403020204" pitchFamily="34" charset="0"/>
              </a:rPr>
              <a:t> </a:t>
            </a:r>
            <a:r>
              <a:rPr lang="it-IT" sz="4800" dirty="0" err="1">
                <a:latin typeface="Source Sans Pro" panose="020B0503030403020204" pitchFamily="34" charset="0"/>
              </a:rPr>
              <a:t>is</a:t>
            </a:r>
            <a:r>
              <a:rPr lang="it-IT" sz="4800" dirty="0">
                <a:latin typeface="Source Sans Pro" panose="020B0503030403020204" pitchFamily="34" charset="0"/>
              </a:rPr>
              <a:t>: </a:t>
            </a:r>
            <a:r>
              <a:rPr lang="it-IT" sz="4800" dirty="0" err="1">
                <a:latin typeface="Source Sans Pro" panose="020B0503030403020204" pitchFamily="34" charset="0"/>
              </a:rPr>
              <a:t>Yamazumi</a:t>
            </a:r>
            <a:r>
              <a:rPr lang="it-IT" sz="4800" dirty="0">
                <a:latin typeface="Source Sans Pro" panose="020B0503030403020204" pitchFamily="34" charset="0"/>
              </a:rPr>
              <a:t>, VA ed NVA</a:t>
            </a:r>
          </a:p>
        </p:txBody>
      </p:sp>
      <p:graphicFrame>
        <p:nvGraphicFramePr>
          <p:cNvPr id="167" name="Segnaposto contenuto 4">
            <a:extLst>
              <a:ext uri="{FF2B5EF4-FFF2-40B4-BE49-F238E27FC236}">
                <a16:creationId xmlns:a16="http://schemas.microsoft.com/office/drawing/2014/main" id="{F8CABAD9-9FC3-4F13-BD51-A05AC10FC4E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64769295"/>
              </p:ext>
            </p:extLst>
          </p:nvPr>
        </p:nvGraphicFramePr>
        <p:xfrm>
          <a:off x="259156" y="1584961"/>
          <a:ext cx="8344205" cy="58777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6" name="Content Placeholder 1">
            <a:extLst>
              <a:ext uri="{FF2B5EF4-FFF2-40B4-BE49-F238E27FC236}">
                <a16:creationId xmlns:a16="http://schemas.microsoft.com/office/drawing/2014/main" id="{E893C85F-ADC8-49F4-BABB-4629396E304D}"/>
              </a:ext>
            </a:extLst>
          </p:cNvPr>
          <p:cNvSpPr txBox="1">
            <a:spLocks/>
          </p:cNvSpPr>
          <p:nvPr/>
        </p:nvSpPr>
        <p:spPr>
          <a:xfrm>
            <a:off x="6480954" y="3067725"/>
            <a:ext cx="3279178" cy="950976"/>
          </a:xfrm>
          <a:prstGeom prst="rect">
            <a:avLst/>
          </a:prstGeom>
        </p:spPr>
        <p:txBody>
          <a:bodyPr/>
          <a:lstStyle>
            <a:lvl1pPr marL="489833" indent="-489833" algn="l" defTabSz="1306220" rtl="0" eaLnBrk="1" latinLnBrk="0" hangingPunct="1">
              <a:spcBef>
                <a:spcPts val="1300"/>
              </a:spcBef>
              <a:buSzPct val="85000"/>
              <a:buFontTx/>
              <a:buBlip>
                <a:blip r:embed="rId5"/>
              </a:buBlip>
              <a:defRPr sz="3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513" indent="-284163" algn="l" defTabSz="1306220" rtl="0" eaLnBrk="1" latinLnBrk="0" hangingPunct="1">
              <a:spcBef>
                <a:spcPts val="600"/>
              </a:spcBef>
              <a:buFont typeface="GM Sans Regular" panose="02000503000000000004" pitchFamily="2" charset="0"/>
              <a:buChar char="–"/>
              <a:defRPr sz="3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0288" indent="-231775" algn="l" defTabSz="1306220" rtl="0" eaLnBrk="1" latinLnBrk="0" hangingPunct="1">
              <a:spcBef>
                <a:spcPts val="500"/>
              </a:spcBef>
              <a:buFont typeface="GM Sans Regular" panose="02000503000000000004" pitchFamily="2" charset="0"/>
              <a:buChar char="–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0188" algn="l" defTabSz="1306220" rtl="0" eaLnBrk="1" latinLnBrk="0" hangingPunct="1">
              <a:spcBef>
                <a:spcPts val="300"/>
              </a:spcBef>
              <a:buFont typeface="GM Sans Regular" panose="02000503000000000004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defTabSz="1306220" rtl="0" eaLnBrk="1" latinLnBrk="0" hangingPunct="1">
              <a:spcBef>
                <a:spcPts val="200"/>
              </a:spcBef>
              <a:buFont typeface="GM Sans Regular" panose="02000503000000000004" pitchFamily="2" charset="0"/>
              <a:buChar char="–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Content Placeholder 1">
                <a:extLst>
                  <a:ext uri="{FF2B5EF4-FFF2-40B4-BE49-F238E27FC236}">
                    <a16:creationId xmlns:a16="http://schemas.microsoft.com/office/drawing/2014/main" id="{7667795B-E471-479C-9CAF-E0FE2BDB7B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49446" y="1375028"/>
                <a:ext cx="6346842" cy="2074108"/>
              </a:xfrm>
              <a:prstGeom prst="rect">
                <a:avLst/>
              </a:prstGeom>
            </p:spPr>
            <p:txBody>
              <a:bodyPr/>
              <a:lstStyle>
                <a:lvl1pPr marL="489833" indent="-489833" algn="l" defTabSz="1306220" rtl="0" eaLnBrk="1" latinLnBrk="0" hangingPunct="1">
                  <a:spcBef>
                    <a:spcPts val="1300"/>
                  </a:spcBef>
                  <a:buSzPct val="85000"/>
                  <a:buFontTx/>
                  <a:buBlip>
                    <a:blip r:embed="rId5"/>
                  </a:buBlip>
                  <a:defRPr sz="3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98513" indent="-284163" algn="l" defTabSz="1306220" rtl="0" eaLnBrk="1" latinLnBrk="0" hangingPunct="1">
                  <a:spcBef>
                    <a:spcPts val="600"/>
                  </a:spcBef>
                  <a:buFont typeface="GM Sans Regular" panose="02000503000000000004" pitchFamily="2" charset="0"/>
                  <a:buChar char="–"/>
                  <a:defRPr sz="3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30288" indent="-231775" algn="l" defTabSz="1306220" rtl="0" eaLnBrk="1" latinLnBrk="0" hangingPunct="1">
                  <a:spcBef>
                    <a:spcPts val="500"/>
                  </a:spcBef>
                  <a:buFont typeface="GM Sans Regular" panose="02000503000000000004" pitchFamily="2" charset="0"/>
                  <a:buChar char="–"/>
                  <a:defRPr sz="2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0188" algn="l" defTabSz="1306220" rtl="0" eaLnBrk="1" latinLnBrk="0" hangingPunct="1">
                  <a:spcBef>
                    <a:spcPts val="300"/>
                  </a:spcBef>
                  <a:buFont typeface="GM Sans Regular" panose="02000503000000000004" pitchFamily="2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82725" indent="-222250" algn="l" defTabSz="1306220" rtl="0" eaLnBrk="1" latinLnBrk="0" hangingPunct="1">
                  <a:spcBef>
                    <a:spcPts val="200"/>
                  </a:spcBef>
                  <a:buFont typeface="GM Sans Regular" panose="02000503000000000004" pitchFamily="2" charset="0"/>
                  <a:buChar char="–"/>
                  <a:defRPr sz="17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92106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45216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98327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551437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Tx/>
                  <a:buNone/>
                </a:pPr>
                <a:r>
                  <a:rPr lang="en-US" sz="2400" dirty="0">
                    <a:solidFill>
                      <a:srgbClr val="0085CA"/>
                    </a:solidFill>
                    <a:latin typeface="Source Sans Pro" panose="020B0503030403020204" pitchFamily="34" charset="0"/>
                  </a:rPr>
                  <a:t>Performance 2018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Source Sans Pro" panose="020B0503030403020204" pitchFamily="34" charset="0"/>
                  </a:rPr>
                  <a:t>- </a:t>
                </a:r>
                <a:r>
                  <a:rPr lang="en-US" sz="1800" dirty="0" err="1">
                    <a:latin typeface="Source Sans Pro" panose="020B0503030403020204" pitchFamily="34" charset="0"/>
                  </a:rPr>
                  <a:t>Produttività</a:t>
                </a:r>
                <a:r>
                  <a:rPr lang="en-US" sz="1800" dirty="0">
                    <a:latin typeface="Source Sans Pro" panose="020B0503030403020204" pitchFamily="34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𝑇𝑒𝑚𝑝𝑜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𝑡𝑜𝑡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𝑝𝑒𝑧𝑧𝑖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𝑣𝑒𝑟𝑠𝑎𝑡𝑖</m:t>
                        </m:r>
                      </m:num>
                      <m:den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𝑇𝑒𝑚𝑝𝑜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𝑎𝑡𝑡𝑖𝑣𝑖𝑡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à 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𝑑𝑖𝑟𝑒𝑡𝑡𝑒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𝑡𝑒𝑚𝑝𝑜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𝑎𝑡𝑡𝑖𝑣𝑖𝑡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à 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𝑖𝑛𝑑𝑖𝑟𝑒𝑡𝑡𝑒</m:t>
                        </m:r>
                      </m:den>
                    </m:f>
                  </m:oMath>
                </a14:m>
                <a:r>
                  <a:rPr lang="en-US" sz="1800" dirty="0">
                    <a:latin typeface="Source Sans Pro" panose="020B0503030403020204" pitchFamily="34" charset="0"/>
                  </a:rPr>
                  <a:t> = 46%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Source Sans Pro" panose="020B0503030403020204" pitchFamily="34" charset="0"/>
                  </a:rPr>
                  <a:t>- </a:t>
                </a:r>
                <a:r>
                  <a:rPr lang="en-US" sz="1800" dirty="0" err="1">
                    <a:latin typeface="Source Sans Pro" panose="020B0503030403020204" pitchFamily="34" charset="0"/>
                  </a:rPr>
                  <a:t>Efficienza</a:t>
                </a:r>
                <a:r>
                  <a:rPr lang="en-US" sz="1800" dirty="0">
                    <a:latin typeface="Source Sans Pro" panose="020B0503030403020204" pitchFamily="34" charset="0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𝑇𝑒𝑚𝑝𝑜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𝑡𝑜𝑡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𝑝𝑒𝑧𝑧𝑖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𝑣𝑒𝑟𝑠𝑎𝑡𝑖</m:t>
                        </m:r>
                      </m:num>
                      <m:den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𝑇𝑒𝑚𝑝𝑜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𝑎𝑡𝑡𝑖𝑣𝑖𝑡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à </m:t>
                        </m:r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𝑑𝑖𝑟𝑒𝑡𝑡𝑒</m:t>
                        </m:r>
                      </m:den>
                    </m:f>
                    <m:r>
                      <a:rPr lang="it-IT" sz="1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latin typeface="Source Sans Pro" panose="020B0503030403020204" pitchFamily="34" charset="0"/>
                  </a:rPr>
                  <a:t>= 53%</a:t>
                </a:r>
              </a:p>
              <a:p>
                <a:pPr marL="0" indent="0">
                  <a:buNone/>
                </a:pPr>
                <a:r>
                  <a:rPr lang="en-US" sz="1800" dirty="0">
                    <a:latin typeface="Source Sans Pro" panose="020B0503030403020204" pitchFamily="34" charset="0"/>
                  </a:rPr>
                  <a:t>- Tc tot: 658,8 s/</a:t>
                </a:r>
                <a:r>
                  <a:rPr lang="en-US" sz="1800" dirty="0" err="1">
                    <a:latin typeface="Source Sans Pro" panose="020B0503030403020204" pitchFamily="34" charset="0"/>
                  </a:rPr>
                  <a:t>pz</a:t>
                </a:r>
                <a:endParaRPr lang="en-US" sz="1800" dirty="0">
                  <a:latin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166" name="Content Placeholder 1">
                <a:extLst>
                  <a:ext uri="{FF2B5EF4-FFF2-40B4-BE49-F238E27FC236}">
                    <a16:creationId xmlns:a16="http://schemas.microsoft.com/office/drawing/2014/main" id="{7667795B-E471-479C-9CAF-E0FE2BDB7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446" y="1375028"/>
                <a:ext cx="6346842" cy="2074108"/>
              </a:xfrm>
              <a:prstGeom prst="rect">
                <a:avLst/>
              </a:prstGeom>
              <a:blipFill>
                <a:blip r:embed="rId8"/>
                <a:stretch>
                  <a:fillRect l="-1537" t="-2353" b="-52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9011DD4F-8B23-48E6-B7FB-4F6C2D5144E8}"/>
              </a:ext>
            </a:extLst>
          </p:cNvPr>
          <p:cNvSpPr txBox="1"/>
          <p:nvPr/>
        </p:nvSpPr>
        <p:spPr>
          <a:xfrm>
            <a:off x="2989214" y="1847883"/>
            <a:ext cx="182138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Clr>
                <a:schemeClr val="accent1"/>
              </a:buClr>
            </a:pPr>
            <a:r>
              <a:rPr lang="it-IT" sz="1400" dirty="0" err="1"/>
              <a:t>Tc</a:t>
            </a:r>
            <a:r>
              <a:rPr lang="it-IT" sz="1400" dirty="0"/>
              <a:t>: 320,7</a:t>
            </a:r>
          </a:p>
          <a:p>
            <a:pPr>
              <a:lnSpc>
                <a:spcPct val="90000"/>
              </a:lnSpc>
              <a:buClr>
                <a:schemeClr val="accent1"/>
              </a:buClr>
            </a:pPr>
            <a:r>
              <a:rPr lang="it-IT" sz="1400" dirty="0"/>
              <a:t>Saturazione: 117%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076AEBA-0333-4075-8727-D2B34EDC8BDD}"/>
              </a:ext>
            </a:extLst>
          </p:cNvPr>
          <p:cNvSpPr txBox="1"/>
          <p:nvPr/>
        </p:nvSpPr>
        <p:spPr>
          <a:xfrm>
            <a:off x="3770321" y="5336903"/>
            <a:ext cx="182138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buClr>
                <a:schemeClr val="accent1"/>
              </a:buClr>
            </a:pPr>
            <a:r>
              <a:rPr lang="it-IT" sz="1400" dirty="0" err="1"/>
              <a:t>Tc</a:t>
            </a:r>
            <a:r>
              <a:rPr lang="it-IT" sz="1400" dirty="0"/>
              <a:t>: 28,6</a:t>
            </a:r>
          </a:p>
          <a:p>
            <a:pPr algn="l">
              <a:lnSpc>
                <a:spcPct val="90000"/>
              </a:lnSpc>
              <a:buClr>
                <a:schemeClr val="accent1"/>
              </a:buClr>
            </a:pPr>
            <a:r>
              <a:rPr lang="it-IT" sz="1400" dirty="0"/>
              <a:t>Saturazione: 10,5%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0511F43-C70F-420D-A5E6-8B8C07965CDA}"/>
              </a:ext>
            </a:extLst>
          </p:cNvPr>
          <p:cNvSpPr txBox="1"/>
          <p:nvPr/>
        </p:nvSpPr>
        <p:spPr>
          <a:xfrm>
            <a:off x="5979818" y="1846212"/>
            <a:ext cx="182138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buClr>
                <a:schemeClr val="accent1"/>
              </a:buClr>
            </a:pPr>
            <a:r>
              <a:rPr lang="it-IT" sz="1400" dirty="0" err="1"/>
              <a:t>Tc</a:t>
            </a:r>
            <a:r>
              <a:rPr lang="it-IT" sz="1400" dirty="0"/>
              <a:t>: 309,5</a:t>
            </a:r>
          </a:p>
          <a:p>
            <a:pPr algn="l">
              <a:lnSpc>
                <a:spcPct val="90000"/>
              </a:lnSpc>
              <a:buClr>
                <a:schemeClr val="accent1"/>
              </a:buClr>
            </a:pPr>
            <a:r>
              <a:rPr lang="it-IT" sz="1400" dirty="0"/>
              <a:t>Saturazione: 113%</a:t>
            </a:r>
          </a:p>
        </p:txBody>
      </p:sp>
      <p:cxnSp>
        <p:nvCxnSpPr>
          <p:cNvPr id="16" name="Connettore 1 6">
            <a:extLst>
              <a:ext uri="{FF2B5EF4-FFF2-40B4-BE49-F238E27FC236}">
                <a16:creationId xmlns:a16="http://schemas.microsoft.com/office/drawing/2014/main" id="{B39557AA-1368-4134-B2AE-B29213D95D76}"/>
              </a:ext>
            </a:extLst>
          </p:cNvPr>
          <p:cNvCxnSpPr>
            <a:cxnSpLocks/>
          </p:cNvCxnSpPr>
          <p:nvPr/>
        </p:nvCxnSpPr>
        <p:spPr>
          <a:xfrm flipH="1">
            <a:off x="1706245" y="2832506"/>
            <a:ext cx="846455" cy="0"/>
          </a:xfrm>
          <a:prstGeom prst="line">
            <a:avLst/>
          </a:prstGeom>
          <a:ln w="22225" cap="flat">
            <a:solidFill>
              <a:schemeClr val="accent1"/>
            </a:solidFill>
            <a:head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1 7">
            <a:extLst>
              <a:ext uri="{FF2B5EF4-FFF2-40B4-BE49-F238E27FC236}">
                <a16:creationId xmlns:a16="http://schemas.microsoft.com/office/drawing/2014/main" id="{69750936-7639-4F37-B850-DB3EF52CE36A}"/>
              </a:ext>
            </a:extLst>
          </p:cNvPr>
          <p:cNvCxnSpPr>
            <a:cxnSpLocks/>
          </p:cNvCxnSpPr>
          <p:nvPr/>
        </p:nvCxnSpPr>
        <p:spPr>
          <a:xfrm flipH="1">
            <a:off x="6480954" y="2829330"/>
            <a:ext cx="971995" cy="3176"/>
          </a:xfrm>
          <a:prstGeom prst="line">
            <a:avLst/>
          </a:prstGeom>
          <a:ln w="22225" cap="sq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7" name="Grafico 146">
            <a:extLst>
              <a:ext uri="{FF2B5EF4-FFF2-40B4-BE49-F238E27FC236}">
                <a16:creationId xmlns:a16="http://schemas.microsoft.com/office/drawing/2014/main" id="{7F2BC38C-0311-4B18-99AB-6F9C994E0ABD}"/>
              </a:ext>
            </a:extLst>
          </p:cNvPr>
          <p:cNvGraphicFramePr/>
          <p:nvPr/>
        </p:nvGraphicFramePr>
        <p:xfrm>
          <a:off x="8120543" y="3757755"/>
          <a:ext cx="6221798" cy="3487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63020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8730">
        <p:fade/>
      </p:transition>
    </mc:Choice>
    <mc:Fallback xmlns="">
      <p:transition spd="med" advTm="8873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Graphic spid="167" grpId="0">
        <p:bldAsOne/>
      </p:bldGraphic>
      <p:bldP spid="166" grpId="0"/>
      <p:bldP spid="2" grpId="0"/>
      <p:bldP spid="11" grpId="0"/>
      <p:bldP spid="13" grpId="0"/>
      <p:bldGraphic spid="14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55C12903-052A-4A01-845F-68933C97A2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0755446"/>
              </p:ext>
            </p:extLst>
          </p:nvPr>
        </p:nvGraphicFramePr>
        <p:xfrm>
          <a:off x="2438400" y="1106932"/>
          <a:ext cx="9753600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09448" y="298286"/>
            <a:ext cx="2427419" cy="950976"/>
          </a:xfrm>
        </p:spPr>
        <p:txBody>
          <a:bodyPr/>
          <a:lstStyle/>
          <a:p>
            <a:r>
              <a:rPr lang="it-IT" sz="4800" dirty="0" err="1"/>
              <a:t>MUDAs</a:t>
            </a:r>
            <a:endParaRPr lang="it-IT" sz="4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3044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346">
        <p:fade/>
      </p:transition>
    </mc:Choice>
    <mc:Fallback xmlns="">
      <p:transition spd="med" advTm="703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2D61DAA3-8A44-4976-81F1-70609ECC4704}"/>
              </a:ext>
            </a:extLst>
          </p:cNvPr>
          <p:cNvGraphicFramePr/>
          <p:nvPr/>
        </p:nvGraphicFramePr>
        <p:xfrm>
          <a:off x="2708566" y="1506845"/>
          <a:ext cx="9213267" cy="5875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09448" y="298286"/>
            <a:ext cx="7770725" cy="950976"/>
          </a:xfrm>
        </p:spPr>
        <p:txBody>
          <a:bodyPr/>
          <a:lstStyle/>
          <a:p>
            <a:r>
              <a:rPr lang="it-IT" sz="4800" dirty="0" err="1"/>
              <a:t>MUDAs</a:t>
            </a:r>
            <a:r>
              <a:rPr lang="it-IT" sz="4800" dirty="0"/>
              <a:t>: criticità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759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346">
        <p:fade/>
      </p:transition>
    </mc:Choice>
    <mc:Fallback xmlns="">
      <p:transition spd="med" advTm="703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5.55556E-7 L -0.15668 0.00039 " pathEditMode="relative" rAng="0" ptsTypes="AA">
                                      <p:cBhvr>
                                        <p:cTn id="13" dur="1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34" y="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5" grpId="1">
        <p:bldAsOne/>
      </p:bldGraphic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30.8|13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30.8|13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15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3.9|2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3.9|2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3.9|2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3.9|2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13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13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13.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6|12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6|12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6|12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3.2|2.4|23.7|4.3|13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3.2|2.4|23.7|4.3|13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4.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28.8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4|0.4|0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4|0.4|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30.8|13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30.8|13.9"/>
</p:tagLst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明朝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haredContentType xmlns="Microsoft.SharePoint.Taxonomy.ContentTypeSync" SourceId="1b661f70-d1f9-4e49-85c2-561b5923a7de" ContentTypeId="0x01" PreviousValue="false"/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d26bab6-71e6-40b7-baa8-7d8fd5ba3d93"/>
    <_dlc_DocId xmlns="e7d65ad5-9b2a-4afc-9314-04896c521520">24VUCADM6XJE-48454027-34</_dlc_DocId>
    <_dlc_DocIdUrl xmlns="e7d65ad5-9b2a-4afc-9314-04896c521520">
      <Url>https://dananet.sharepoint.com/sites/corp/comm/_layouts/15/DocIdRedir.aspx?ID=24VUCADM6XJE-48454027-34</Url>
      <Description>24VUCADM6XJE-48454027-34</Description>
    </_dlc_DocIdUrl>
    <Target_x0020_Audiences xmlns="8059F9B9-A4E3-42CA-B061-CCAFB62D2189" xsi:nil="true"/>
    <SharedWithUsers xmlns="78f2b7ec-8125-49dc-b971-605636c510c4">
      <UserInfo>
        <DisplayName>Rakovic, John</DisplayName>
        <AccountId>13894</AccountId>
        <AccountType/>
      </UserInfo>
    </SharedWithUsers>
  </documentManagement>
</p:properti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B51C725F67A04A97D2865F2A0CC0F7" ma:contentTypeVersion="29" ma:contentTypeDescription="Create a new document." ma:contentTypeScope="" ma:versionID="3205b31812634f46fb1a21d27e680498">
  <xsd:schema xmlns:xsd="http://www.w3.org/2001/XMLSchema" xmlns:xs="http://www.w3.org/2001/XMLSchema" xmlns:p="http://schemas.microsoft.com/office/2006/metadata/properties" xmlns:ns2="9d26bab6-71e6-40b7-baa8-7d8fd5ba3d93" xmlns:ns3="8059F9B9-A4E3-42CA-B061-CCAFB62D2189" xmlns:ns4="78f2b7ec-8125-49dc-b971-605636c510c4" xmlns:ns5="e7d65ad5-9b2a-4afc-9314-04896c521520" xmlns:ns6="8059f9b9-a4e3-42ca-b061-ccafb62d2189" targetNamespace="http://schemas.microsoft.com/office/2006/metadata/properties" ma:root="true" ma:fieldsID="a7a6596bdcbf4b28c28f8939929bb09a" ns2:_="" ns3:_="" ns4:_="" ns5:_="" ns6:_="">
    <xsd:import namespace="9d26bab6-71e6-40b7-baa8-7d8fd5ba3d93"/>
    <xsd:import namespace="8059F9B9-A4E3-42CA-B061-CCAFB62D2189"/>
    <xsd:import namespace="78f2b7ec-8125-49dc-b971-605636c510c4"/>
    <xsd:import namespace="e7d65ad5-9b2a-4afc-9314-04896c521520"/>
    <xsd:import namespace="8059f9b9-a4e3-42ca-b061-ccafb62d2189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3:Target_x0020_Audiences" minOccurs="0"/>
                <xsd:element ref="ns4:SharedWithUsers" minOccurs="0"/>
                <xsd:element ref="ns4:SharedWithDetails" minOccurs="0"/>
                <xsd:element ref="ns5:_dlc_DocId" minOccurs="0"/>
                <xsd:element ref="ns5:_dlc_DocIdUrl" minOccurs="0"/>
                <xsd:element ref="ns5:_dlc_DocIdPersistId" minOccurs="0"/>
                <xsd:element ref="ns6:MediaServiceMetadata" minOccurs="0"/>
                <xsd:element ref="ns6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26bab6-71e6-40b7-baa8-7d8fd5ba3d93" elementFormDefault="qualified">
    <xsd:import namespace="http://schemas.microsoft.com/office/2006/documentManagement/types"/>
    <xsd:import namespace="http://schemas.microsoft.com/office/infopath/2007/PartnerControls"/>
    <xsd:element name="TaxCatchAll" ma:index="2" nillable="true" ma:displayName="Taxonomy Catch All Column" ma:hidden="true" ma:list="{38bfb873-3ebb-460f-b1ce-f118e6dc5928}" ma:internalName="TaxCatchAll" ma:showField="CatchAllData" ma:web="e7d65ad5-9b2a-4afc-9314-04896c52152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3" nillable="true" ma:displayName="Taxonomy Catch All Column1" ma:hidden="true" ma:list="{38bfb873-3ebb-460f-b1ce-f118e6dc5928}" ma:internalName="TaxCatchAllLabel" ma:readOnly="true" ma:showField="CatchAllDataLabel" ma:web="e7d65ad5-9b2a-4afc-9314-04896c52152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59F9B9-A4E3-42CA-B061-CCAFB62D2189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10" nillable="true" ma:displayName="Target Audiences" ma:internalName="Target_x0020_Audiences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f2b7ec-8125-49dc-b971-605636c510c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d65ad5-9b2a-4afc-9314-04896c521520" elementFormDefault="qualified">
    <xsd:import namespace="http://schemas.microsoft.com/office/2006/documentManagement/types"/>
    <xsd:import namespace="http://schemas.microsoft.com/office/infopath/2007/PartnerControls"/>
    <xsd:element name="_dlc_DocId" ma:index="13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4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5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59f9b9-a4e3-42ca-b061-ccafb62d21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E129FB-75C7-4E8B-8D5A-84CEFDE63B81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BF0E2503-0652-4D7F-B1AB-2A33D176D05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6E96AD-AD09-420F-822A-3CD055EC7445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CE254657-0B98-4875-9A28-3D3B29A4A161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e7d65ad5-9b2a-4afc-9314-04896c521520"/>
    <ds:schemaRef ds:uri="http://purl.org/dc/elements/1.1/"/>
    <ds:schemaRef ds:uri="http://schemas.microsoft.com/office/2006/metadata/properties"/>
    <ds:schemaRef ds:uri="8059F9B9-A4E3-42CA-B061-CCAFB62D2189"/>
    <ds:schemaRef ds:uri="78f2b7ec-8125-49dc-b971-605636c510c4"/>
    <ds:schemaRef ds:uri="8059f9b9-a4e3-42ca-b061-ccafb62d2189"/>
    <ds:schemaRef ds:uri="9d26bab6-71e6-40b7-baa8-7d8fd5ba3d93"/>
    <ds:schemaRef ds:uri="http://www.w3.org/XML/1998/namespace"/>
  </ds:schemaRefs>
</ds:datastoreItem>
</file>

<file path=customXml/itemProps5.xml><?xml version="1.0" encoding="utf-8"?>
<ds:datastoreItem xmlns:ds="http://schemas.openxmlformats.org/officeDocument/2006/customXml" ds:itemID="{16DD2C8C-AF0D-4E1F-9B7D-02ED85742D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26bab6-71e6-40b7-baa8-7d8fd5ba3d93"/>
    <ds:schemaRef ds:uri="8059F9B9-A4E3-42CA-B061-CCAFB62D2189"/>
    <ds:schemaRef ds:uri="78f2b7ec-8125-49dc-b971-605636c510c4"/>
    <ds:schemaRef ds:uri="e7d65ad5-9b2a-4afc-9314-04896c521520"/>
    <ds:schemaRef ds:uri="8059f9b9-a4e3-42ca-b061-ccafb62d21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2135</Words>
  <Application>Microsoft Office PowerPoint</Application>
  <PresentationFormat>Personalizzato</PresentationFormat>
  <Paragraphs>496</Paragraphs>
  <Slides>33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41" baseType="lpstr">
      <vt:lpstr>Arial</vt:lpstr>
      <vt:lpstr>Arial (Corpo)</vt:lpstr>
      <vt:lpstr>Calibri</vt:lpstr>
      <vt:lpstr>Cambria Math</vt:lpstr>
      <vt:lpstr>Roboto Slab</vt:lpstr>
      <vt:lpstr>Source Sans Pro</vt:lpstr>
      <vt:lpstr>Wingdings</vt:lpstr>
      <vt:lpstr>Cordelia template</vt:lpstr>
      <vt:lpstr>Presentazione standard di PowerPoint</vt:lpstr>
      <vt:lpstr>Il prodotto: componenti e forecast</vt:lpstr>
      <vt:lpstr>Il prodotto: componenti e forecast</vt:lpstr>
      <vt:lpstr>Layout as is: gli output</vt:lpstr>
      <vt:lpstr>Layout as is: flussi di materiale</vt:lpstr>
      <vt:lpstr>Presentazione standard di PowerPoint</vt:lpstr>
      <vt:lpstr>Prestazioni as is: Yamazumi, VA ed NVA</vt:lpstr>
      <vt:lpstr>MUDAs</vt:lpstr>
      <vt:lpstr>MUDAs: criticità</vt:lpstr>
      <vt:lpstr>MUDAs: soluzioni</vt:lpstr>
      <vt:lpstr>MUDAs: soluzioni</vt:lpstr>
      <vt:lpstr>Prestazion to be: Yamazumi e bilanciamento</vt:lpstr>
      <vt:lpstr>Prestazion to be: Yamazumi e bilanciamento</vt:lpstr>
      <vt:lpstr>Layout to be: ottimizzazione </vt:lpstr>
      <vt:lpstr>Risultati</vt:lpstr>
      <vt:lpstr>Conclusioni</vt:lpstr>
      <vt:lpstr>Kaizen: per non smettere di migliorare</vt:lpstr>
      <vt:lpstr>Intelligent Poka Yoke: il problema e la sfida</vt:lpstr>
      <vt:lpstr>Intelligent Poka Yoke: il problema e la sfida</vt:lpstr>
      <vt:lpstr>Intelligent Poka Yoke: il problema e la sfida</vt:lpstr>
      <vt:lpstr>Intelligent Poka Yoke: il problema e la sfida</vt:lpstr>
      <vt:lpstr>La soluzione </vt:lpstr>
      <vt:lpstr>La soluzione </vt:lpstr>
      <vt:lpstr>La soluzione </vt:lpstr>
      <vt:lpstr>Presentazione standard di PowerPoint</vt:lpstr>
      <vt:lpstr>La raccolta dati</vt:lpstr>
      <vt:lpstr>La raccolta dati</vt:lpstr>
      <vt:lpstr>Preprocessing e rete</vt:lpstr>
      <vt:lpstr>Preprocessing e rete</vt:lpstr>
      <vt:lpstr>Risultati</vt:lpstr>
      <vt:lpstr>Roadmap</vt:lpstr>
      <vt:lpstr>Conclusioni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Bollinger</dc:creator>
  <cp:lastModifiedBy>MATTEO MARTINELLI</cp:lastModifiedBy>
  <cp:revision>589</cp:revision>
  <cp:lastPrinted>2019-03-19T09:10:30Z</cp:lastPrinted>
  <dcterms:created xsi:type="dcterms:W3CDTF">2018-03-29T15:14:00Z</dcterms:created>
  <dcterms:modified xsi:type="dcterms:W3CDTF">2023-01-11T15:01:44Z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0x010100CEB51C725F67A04A97D2865F2A0CC0F7</vt:lpwstr>
  </property>
  <property fmtid="{D5CDD505-2E9C-101B-9397-08002B2CF9AE}" pid="3" name="_dlc_DocIdItemGuid">
    <vt:lpwstr>efc3129d-066c-43fb-8aa7-ab16d870cd88</vt:lpwstr>
  </property>
</Properties>
</file>